
<file path=[Content_Types].xml><?xml version="1.0" encoding="utf-8"?>
<Types xmlns="http://schemas.openxmlformats.org/package/2006/content-types">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6.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7.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8.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9.xml" ContentType="application/vnd.openxmlformats-officedocument.presentationml.notesSlide+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notesSlides/notesSlide10.xml" ContentType="application/vnd.openxmlformats-officedocument.presentationml.notesSlide+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 id="2147483699" r:id="rId5"/>
  </p:sldMasterIdLst>
  <p:notesMasterIdLst>
    <p:notesMasterId r:id="rId30"/>
  </p:notesMasterIdLst>
  <p:sldIdLst>
    <p:sldId id="2076138058" r:id="rId6"/>
    <p:sldId id="2141411468" r:id="rId7"/>
    <p:sldId id="2076138379" r:id="rId8"/>
    <p:sldId id="2076138469" r:id="rId9"/>
    <p:sldId id="2141411430" r:id="rId10"/>
    <p:sldId id="2076138380" r:id="rId11"/>
    <p:sldId id="2141411428" r:id="rId12"/>
    <p:sldId id="2141411432" r:id="rId13"/>
    <p:sldId id="2076138411" r:id="rId14"/>
    <p:sldId id="2141411437" r:id="rId15"/>
    <p:sldId id="2141411438" r:id="rId16"/>
    <p:sldId id="2141411447" r:id="rId17"/>
    <p:sldId id="2141411448" r:id="rId18"/>
    <p:sldId id="2141411434" r:id="rId19"/>
    <p:sldId id="2141411439" r:id="rId20"/>
    <p:sldId id="2076138384" r:id="rId21"/>
    <p:sldId id="2141411443" r:id="rId22"/>
    <p:sldId id="2141411441" r:id="rId23"/>
    <p:sldId id="2141411465" r:id="rId24"/>
    <p:sldId id="2076138395" r:id="rId25"/>
    <p:sldId id="2141411444" r:id="rId26"/>
    <p:sldId id="2141411442" r:id="rId27"/>
    <p:sldId id="2076137962" r:id="rId28"/>
    <p:sldId id="2141411469" r:id="rId2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768" userDrawn="1">
          <p15:clr>
            <a:srgbClr val="A4A3A4"/>
          </p15:clr>
        </p15:guide>
        <p15:guide id="2" pos="384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omnath Chatterji" initials="SC" lastIdx="5" clrIdx="0">
    <p:extLst>
      <p:ext uri="{19B8F6BF-5375-455C-9EA6-DF929625EA0E}">
        <p15:presenceInfo xmlns:p15="http://schemas.microsoft.com/office/powerpoint/2012/main" userId="fd935564e64a8510" providerId="Windows Live"/>
      </p:ext>
    </p:extLst>
  </p:cmAuthor>
  <p:cmAuthor id="2" name="PALMQUIST, Alyssa" initials="PA" lastIdx="5" clrIdx="1">
    <p:extLst>
      <p:ext uri="{19B8F6BF-5375-455C-9EA6-DF929625EA0E}">
        <p15:presenceInfo xmlns:p15="http://schemas.microsoft.com/office/powerpoint/2012/main" userId="S::palmquista@who.int::586e2ba2-ac3a-41f8-bf92-f4b73eaa1da3" providerId="AD"/>
      </p:ext>
    </p:extLst>
  </p:cmAuthor>
  <p:cmAuthor id="3" name="CHU, Hong Anh" initials="CHA" lastIdx="2" clrIdx="2">
    <p:extLst>
      <p:ext uri="{19B8F6BF-5375-455C-9EA6-DF929625EA0E}">
        <p15:presenceInfo xmlns:p15="http://schemas.microsoft.com/office/powerpoint/2012/main" userId="S::chuh@who.int::f8a76ed7-c171-4e37-9749-b7c1e68dbf2d" providerId="AD"/>
      </p:ext>
    </p:extLst>
  </p:cmAuthor>
  <p:cmAuthor id="4" name="VENTER, Wendy" initials="VW" lastIdx="1" clrIdx="3">
    <p:extLst>
      <p:ext uri="{19B8F6BF-5375-455C-9EA6-DF929625EA0E}">
        <p15:presenceInfo xmlns:p15="http://schemas.microsoft.com/office/powerpoint/2012/main" userId="S::venterw@who.int::c0669ad9-b3e8-40cc-ac16-4ce7248a352d"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472C4"/>
    <a:srgbClr val="B3C0E2"/>
    <a:srgbClr val="0070C0"/>
    <a:srgbClr val="F48D30"/>
    <a:srgbClr val="FBD5B3"/>
    <a:srgbClr val="FCE5D0"/>
    <a:srgbClr val="03978C"/>
    <a:srgbClr val="FFD13F"/>
    <a:srgbClr val="A2D668"/>
    <a:srgbClr val="008582"/>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2414" autoAdjust="0"/>
    <p:restoredTop sz="50337" autoAdjust="0"/>
  </p:normalViewPr>
  <p:slideViewPr>
    <p:cSldViewPr snapToGrid="0">
      <p:cViewPr varScale="1">
        <p:scale>
          <a:sx n="30" d="100"/>
          <a:sy n="30" d="100"/>
        </p:scale>
        <p:origin x="1704" y="32"/>
      </p:cViewPr>
      <p:guideLst>
        <p:guide orient="horz" pos="3768"/>
        <p:guide pos="3840"/>
      </p:guideLst>
    </p:cSldViewPr>
  </p:slideViewPr>
  <p:notesTextViewPr>
    <p:cViewPr>
      <p:scale>
        <a:sx n="115" d="100"/>
        <a:sy n="115" d="100"/>
      </p:scale>
      <p:origin x="0" y="0"/>
    </p:cViewPr>
  </p:notesTextViewPr>
  <p:sorterViewPr>
    <p:cViewPr>
      <p:scale>
        <a:sx n="80" d="100"/>
        <a:sy n="8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 Type="http://schemas.openxmlformats.org/officeDocument/2006/relationships/customXml" Target="../customXml/item3.xml"/><Relationship Id="rId21" Type="http://schemas.openxmlformats.org/officeDocument/2006/relationships/slide" Target="slides/slide16.xml"/><Relationship Id="rId34" Type="http://schemas.openxmlformats.org/officeDocument/2006/relationships/theme" Target="theme/theme1.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slide" Target="slides/slide24.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presProps" Target="presProps.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microsoft.com/office/2016/11/relationships/changesInfo" Target="changesInfos/changesInfo1.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commentAuthors" Target="commentAuthors.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notesMaster" Target="notesMasters/notesMaster1.xml"/><Relationship Id="rId35"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VENTER, Wendy" userId="c0669ad9-b3e8-40cc-ac16-4ce7248a352d" providerId="ADAL" clId="{3319C262-054C-40B7-ADC7-AB0D4D21D95E}"/>
    <pc:docChg chg="undo custSel addSld delSld modSld sldOrd">
      <pc:chgData name="VENTER, Wendy" userId="c0669ad9-b3e8-40cc-ac16-4ce7248a352d" providerId="ADAL" clId="{3319C262-054C-40B7-ADC7-AB0D4D21D95E}" dt="2022-03-13T11:52:54.912" v="9065" actId="20577"/>
      <pc:docMkLst>
        <pc:docMk/>
      </pc:docMkLst>
      <pc:sldChg chg="addSp modSp add mod">
        <pc:chgData name="VENTER, Wendy" userId="c0669ad9-b3e8-40cc-ac16-4ce7248a352d" providerId="ADAL" clId="{3319C262-054C-40B7-ADC7-AB0D4D21D95E}" dt="2022-03-13T10:42:13.051" v="8474"/>
        <pc:sldMkLst>
          <pc:docMk/>
          <pc:sldMk cId="684801915" sldId="257"/>
        </pc:sldMkLst>
        <pc:spChg chg="mod">
          <ac:chgData name="VENTER, Wendy" userId="c0669ad9-b3e8-40cc-ac16-4ce7248a352d" providerId="ADAL" clId="{3319C262-054C-40B7-ADC7-AB0D4D21D95E}" dt="2022-03-13T07:08:37.597" v="6501" actId="20577"/>
          <ac:spMkLst>
            <pc:docMk/>
            <pc:sldMk cId="684801915" sldId="257"/>
            <ac:spMk id="2" creationId="{35033A66-971A-DB45-A589-8C0F9D83DA93}"/>
          </ac:spMkLst>
        </pc:spChg>
        <pc:spChg chg="mod">
          <ac:chgData name="VENTER, Wendy" userId="c0669ad9-b3e8-40cc-ac16-4ce7248a352d" providerId="ADAL" clId="{3319C262-054C-40B7-ADC7-AB0D4D21D95E}" dt="2022-03-13T10:42:13.051" v="8474"/>
          <ac:spMkLst>
            <pc:docMk/>
            <pc:sldMk cId="684801915" sldId="257"/>
            <ac:spMk id="6" creationId="{C24039D1-1129-4043-8FEB-7AC981217EBC}"/>
          </ac:spMkLst>
        </pc:spChg>
        <pc:spChg chg="mod">
          <ac:chgData name="VENTER, Wendy" userId="c0669ad9-b3e8-40cc-ac16-4ce7248a352d" providerId="ADAL" clId="{3319C262-054C-40B7-ADC7-AB0D4D21D95E}" dt="2022-03-13T10:42:13.051" v="8474"/>
          <ac:spMkLst>
            <pc:docMk/>
            <pc:sldMk cId="684801915" sldId="257"/>
            <ac:spMk id="7" creationId="{424E1A37-D9A4-4128-8BEA-72A58360BDB6}"/>
          </ac:spMkLst>
        </pc:spChg>
        <pc:spChg chg="mod">
          <ac:chgData name="VENTER, Wendy" userId="c0669ad9-b3e8-40cc-ac16-4ce7248a352d" providerId="ADAL" clId="{3319C262-054C-40B7-ADC7-AB0D4D21D95E}" dt="2022-03-13T10:42:13.051" v="8474"/>
          <ac:spMkLst>
            <pc:docMk/>
            <pc:sldMk cId="684801915" sldId="257"/>
            <ac:spMk id="8" creationId="{B3D10A45-3F8D-4C78-AD4E-F010765EF9DE}"/>
          </ac:spMkLst>
        </pc:spChg>
        <pc:spChg chg="mod">
          <ac:chgData name="VENTER, Wendy" userId="c0669ad9-b3e8-40cc-ac16-4ce7248a352d" providerId="ADAL" clId="{3319C262-054C-40B7-ADC7-AB0D4D21D95E}" dt="2022-03-13T10:42:13.051" v="8474"/>
          <ac:spMkLst>
            <pc:docMk/>
            <pc:sldMk cId="684801915" sldId="257"/>
            <ac:spMk id="9" creationId="{886A097C-7060-4CA3-9767-A1D3F922ACB0}"/>
          </ac:spMkLst>
        </pc:spChg>
        <pc:spChg chg="mod">
          <ac:chgData name="VENTER, Wendy" userId="c0669ad9-b3e8-40cc-ac16-4ce7248a352d" providerId="ADAL" clId="{3319C262-054C-40B7-ADC7-AB0D4D21D95E}" dt="2022-03-13T10:42:13.051" v="8474"/>
          <ac:spMkLst>
            <pc:docMk/>
            <pc:sldMk cId="684801915" sldId="257"/>
            <ac:spMk id="10" creationId="{6244AAB8-177F-4D45-99D9-BF291C591237}"/>
          </ac:spMkLst>
        </pc:spChg>
        <pc:spChg chg="mod">
          <ac:chgData name="VENTER, Wendy" userId="c0669ad9-b3e8-40cc-ac16-4ce7248a352d" providerId="ADAL" clId="{3319C262-054C-40B7-ADC7-AB0D4D21D95E}" dt="2022-03-13T10:42:13.051" v="8474"/>
          <ac:spMkLst>
            <pc:docMk/>
            <pc:sldMk cId="684801915" sldId="257"/>
            <ac:spMk id="11" creationId="{7793A354-5223-4E87-B0E6-6A332A468FD5}"/>
          </ac:spMkLst>
        </pc:spChg>
        <pc:spChg chg="mod">
          <ac:chgData name="VENTER, Wendy" userId="c0669ad9-b3e8-40cc-ac16-4ce7248a352d" providerId="ADAL" clId="{3319C262-054C-40B7-ADC7-AB0D4D21D95E}" dt="2022-03-13T10:42:13.051" v="8474"/>
          <ac:spMkLst>
            <pc:docMk/>
            <pc:sldMk cId="684801915" sldId="257"/>
            <ac:spMk id="12" creationId="{5E1CFA08-1FD5-48F7-96C0-210F713584F8}"/>
          </ac:spMkLst>
        </pc:spChg>
        <pc:grpChg chg="add mod">
          <ac:chgData name="VENTER, Wendy" userId="c0669ad9-b3e8-40cc-ac16-4ce7248a352d" providerId="ADAL" clId="{3319C262-054C-40B7-ADC7-AB0D4D21D95E}" dt="2022-03-13T10:42:13.051" v="8474"/>
          <ac:grpSpMkLst>
            <pc:docMk/>
            <pc:sldMk cId="684801915" sldId="257"/>
            <ac:grpSpMk id="4" creationId="{C1D9A141-23A9-4C3A-BD53-DBFB38BCAA8F}"/>
          </ac:grpSpMkLst>
        </pc:grpChg>
        <pc:grpChg chg="mod">
          <ac:chgData name="VENTER, Wendy" userId="c0669ad9-b3e8-40cc-ac16-4ce7248a352d" providerId="ADAL" clId="{3319C262-054C-40B7-ADC7-AB0D4D21D95E}" dt="2022-03-13T10:42:13.051" v="8474"/>
          <ac:grpSpMkLst>
            <pc:docMk/>
            <pc:sldMk cId="684801915" sldId="257"/>
            <ac:grpSpMk id="5" creationId="{919900D1-1C27-4F72-BCE2-A581B5D6CD04}"/>
          </ac:grpSpMkLst>
        </pc:grpChg>
      </pc:sldChg>
      <pc:sldChg chg="addSp modSp add mod">
        <pc:chgData name="VENTER, Wendy" userId="c0669ad9-b3e8-40cc-ac16-4ce7248a352d" providerId="ADAL" clId="{3319C262-054C-40B7-ADC7-AB0D4D21D95E}" dt="2022-03-13T10:42:33.980" v="8478" actId="14100"/>
        <pc:sldMkLst>
          <pc:docMk/>
          <pc:sldMk cId="3441406641" sldId="258"/>
        </pc:sldMkLst>
        <pc:spChg chg="mod">
          <ac:chgData name="VENTER, Wendy" userId="c0669ad9-b3e8-40cc-ac16-4ce7248a352d" providerId="ADAL" clId="{3319C262-054C-40B7-ADC7-AB0D4D21D95E}" dt="2022-03-13T10:42:22.986" v="8476"/>
          <ac:spMkLst>
            <pc:docMk/>
            <pc:sldMk cId="3441406641" sldId="258"/>
            <ac:spMk id="6" creationId="{90B644F1-2D40-4ACC-B352-52B0658E1F60}"/>
          </ac:spMkLst>
        </pc:spChg>
        <pc:spChg chg="mod">
          <ac:chgData name="VENTER, Wendy" userId="c0669ad9-b3e8-40cc-ac16-4ce7248a352d" providerId="ADAL" clId="{3319C262-054C-40B7-ADC7-AB0D4D21D95E}" dt="2022-03-13T10:42:22.986" v="8476"/>
          <ac:spMkLst>
            <pc:docMk/>
            <pc:sldMk cId="3441406641" sldId="258"/>
            <ac:spMk id="7" creationId="{447D1EBA-0739-403C-9443-FA08C151E68C}"/>
          </ac:spMkLst>
        </pc:spChg>
        <pc:spChg chg="mod">
          <ac:chgData name="VENTER, Wendy" userId="c0669ad9-b3e8-40cc-ac16-4ce7248a352d" providerId="ADAL" clId="{3319C262-054C-40B7-ADC7-AB0D4D21D95E}" dt="2022-03-13T10:42:22.986" v="8476"/>
          <ac:spMkLst>
            <pc:docMk/>
            <pc:sldMk cId="3441406641" sldId="258"/>
            <ac:spMk id="10" creationId="{405F37F1-F598-4110-B43B-F5750FCD6FAD}"/>
          </ac:spMkLst>
        </pc:spChg>
        <pc:spChg chg="mod">
          <ac:chgData name="VENTER, Wendy" userId="c0669ad9-b3e8-40cc-ac16-4ce7248a352d" providerId="ADAL" clId="{3319C262-054C-40B7-ADC7-AB0D4D21D95E}" dt="2022-03-13T10:42:22.986" v="8476"/>
          <ac:spMkLst>
            <pc:docMk/>
            <pc:sldMk cId="3441406641" sldId="258"/>
            <ac:spMk id="11" creationId="{A844C0C8-93D9-40C5-BF24-97014E3A7B12}"/>
          </ac:spMkLst>
        </pc:spChg>
        <pc:spChg chg="mod">
          <ac:chgData name="VENTER, Wendy" userId="c0669ad9-b3e8-40cc-ac16-4ce7248a352d" providerId="ADAL" clId="{3319C262-054C-40B7-ADC7-AB0D4D21D95E}" dt="2022-03-13T10:42:22.986" v="8476"/>
          <ac:spMkLst>
            <pc:docMk/>
            <pc:sldMk cId="3441406641" sldId="258"/>
            <ac:spMk id="12" creationId="{AE2C9CFE-469F-4B3B-89C3-0EFE6C89BFBE}"/>
          </ac:spMkLst>
        </pc:spChg>
        <pc:spChg chg="mod">
          <ac:chgData name="VENTER, Wendy" userId="c0669ad9-b3e8-40cc-ac16-4ce7248a352d" providerId="ADAL" clId="{3319C262-054C-40B7-ADC7-AB0D4D21D95E}" dt="2022-03-13T10:42:22.986" v="8476"/>
          <ac:spMkLst>
            <pc:docMk/>
            <pc:sldMk cId="3441406641" sldId="258"/>
            <ac:spMk id="13" creationId="{B1075BB7-1567-41EC-90AE-8944662A7DA2}"/>
          </ac:spMkLst>
        </pc:spChg>
        <pc:spChg chg="mod">
          <ac:chgData name="VENTER, Wendy" userId="c0669ad9-b3e8-40cc-ac16-4ce7248a352d" providerId="ADAL" clId="{3319C262-054C-40B7-ADC7-AB0D4D21D95E}" dt="2022-03-13T10:42:22.986" v="8476"/>
          <ac:spMkLst>
            <pc:docMk/>
            <pc:sldMk cId="3441406641" sldId="258"/>
            <ac:spMk id="14" creationId="{FDCED10B-43A8-4D8E-A6AA-B437178A1092}"/>
          </ac:spMkLst>
        </pc:spChg>
        <pc:grpChg chg="add mod">
          <ac:chgData name="VENTER, Wendy" userId="c0669ad9-b3e8-40cc-ac16-4ce7248a352d" providerId="ADAL" clId="{3319C262-054C-40B7-ADC7-AB0D4D21D95E}" dt="2022-03-13T10:42:22.986" v="8476"/>
          <ac:grpSpMkLst>
            <pc:docMk/>
            <pc:sldMk cId="3441406641" sldId="258"/>
            <ac:grpSpMk id="4" creationId="{EDEAE1EB-45EB-425A-820E-7970EB446B22}"/>
          </ac:grpSpMkLst>
        </pc:grpChg>
        <pc:grpChg chg="mod">
          <ac:chgData name="VENTER, Wendy" userId="c0669ad9-b3e8-40cc-ac16-4ce7248a352d" providerId="ADAL" clId="{3319C262-054C-40B7-ADC7-AB0D4D21D95E}" dt="2022-03-13T10:42:22.986" v="8476"/>
          <ac:grpSpMkLst>
            <pc:docMk/>
            <pc:sldMk cId="3441406641" sldId="258"/>
            <ac:grpSpMk id="5" creationId="{25781699-EAB3-4B23-922D-575DBF64441C}"/>
          </ac:grpSpMkLst>
        </pc:grpChg>
        <pc:picChg chg="mod">
          <ac:chgData name="VENTER, Wendy" userId="c0669ad9-b3e8-40cc-ac16-4ce7248a352d" providerId="ADAL" clId="{3319C262-054C-40B7-ADC7-AB0D4D21D95E}" dt="2022-03-13T10:42:33.980" v="8478" actId="14100"/>
          <ac:picMkLst>
            <pc:docMk/>
            <pc:sldMk cId="3441406641" sldId="258"/>
            <ac:picMk id="8" creationId="{0A3E4C76-0977-E045-828B-AD2490D79ED6}"/>
          </ac:picMkLst>
        </pc:picChg>
      </pc:sldChg>
      <pc:sldChg chg="addSp modSp add">
        <pc:chgData name="VENTER, Wendy" userId="c0669ad9-b3e8-40cc-ac16-4ce7248a352d" providerId="ADAL" clId="{3319C262-054C-40B7-ADC7-AB0D4D21D95E}" dt="2022-03-13T10:42:15.776" v="8475"/>
        <pc:sldMkLst>
          <pc:docMk/>
          <pc:sldMk cId="2981152684" sldId="260"/>
        </pc:sldMkLst>
        <pc:spChg chg="mod">
          <ac:chgData name="VENTER, Wendy" userId="c0669ad9-b3e8-40cc-ac16-4ce7248a352d" providerId="ADAL" clId="{3319C262-054C-40B7-ADC7-AB0D4D21D95E}" dt="2022-03-13T10:42:15.776" v="8475"/>
          <ac:spMkLst>
            <pc:docMk/>
            <pc:sldMk cId="2981152684" sldId="260"/>
            <ac:spMk id="6" creationId="{1F698FA2-7A46-4353-8CA2-B78AC1292E0F}"/>
          </ac:spMkLst>
        </pc:spChg>
        <pc:spChg chg="mod">
          <ac:chgData name="VENTER, Wendy" userId="c0669ad9-b3e8-40cc-ac16-4ce7248a352d" providerId="ADAL" clId="{3319C262-054C-40B7-ADC7-AB0D4D21D95E}" dt="2022-03-13T10:42:15.776" v="8475"/>
          <ac:spMkLst>
            <pc:docMk/>
            <pc:sldMk cId="2981152684" sldId="260"/>
            <ac:spMk id="7" creationId="{420AA928-E121-41D8-AF4D-23EC269140E7}"/>
          </ac:spMkLst>
        </pc:spChg>
        <pc:spChg chg="mod">
          <ac:chgData name="VENTER, Wendy" userId="c0669ad9-b3e8-40cc-ac16-4ce7248a352d" providerId="ADAL" clId="{3319C262-054C-40B7-ADC7-AB0D4D21D95E}" dt="2022-03-13T10:42:15.776" v="8475"/>
          <ac:spMkLst>
            <pc:docMk/>
            <pc:sldMk cId="2981152684" sldId="260"/>
            <ac:spMk id="8" creationId="{B72D600C-5783-42AA-BEBE-DD9EF056D228}"/>
          </ac:spMkLst>
        </pc:spChg>
        <pc:spChg chg="mod">
          <ac:chgData name="VENTER, Wendy" userId="c0669ad9-b3e8-40cc-ac16-4ce7248a352d" providerId="ADAL" clId="{3319C262-054C-40B7-ADC7-AB0D4D21D95E}" dt="2022-03-13T10:42:15.776" v="8475"/>
          <ac:spMkLst>
            <pc:docMk/>
            <pc:sldMk cId="2981152684" sldId="260"/>
            <ac:spMk id="9" creationId="{99EAFF5E-D2E0-42E5-92CE-F781932B3AB7}"/>
          </ac:spMkLst>
        </pc:spChg>
        <pc:spChg chg="mod">
          <ac:chgData name="VENTER, Wendy" userId="c0669ad9-b3e8-40cc-ac16-4ce7248a352d" providerId="ADAL" clId="{3319C262-054C-40B7-ADC7-AB0D4D21D95E}" dt="2022-03-13T10:42:15.776" v="8475"/>
          <ac:spMkLst>
            <pc:docMk/>
            <pc:sldMk cId="2981152684" sldId="260"/>
            <ac:spMk id="10" creationId="{8A8D546C-6BC4-44FF-90DC-B37FFD868201}"/>
          </ac:spMkLst>
        </pc:spChg>
        <pc:spChg chg="mod">
          <ac:chgData name="VENTER, Wendy" userId="c0669ad9-b3e8-40cc-ac16-4ce7248a352d" providerId="ADAL" clId="{3319C262-054C-40B7-ADC7-AB0D4D21D95E}" dt="2022-03-13T10:42:15.776" v="8475"/>
          <ac:spMkLst>
            <pc:docMk/>
            <pc:sldMk cId="2981152684" sldId="260"/>
            <ac:spMk id="11" creationId="{ACDF02B8-882D-4B01-91DA-0AED68F5582D}"/>
          </ac:spMkLst>
        </pc:spChg>
        <pc:spChg chg="mod">
          <ac:chgData name="VENTER, Wendy" userId="c0669ad9-b3e8-40cc-ac16-4ce7248a352d" providerId="ADAL" clId="{3319C262-054C-40B7-ADC7-AB0D4D21D95E}" dt="2022-03-13T10:42:15.776" v="8475"/>
          <ac:spMkLst>
            <pc:docMk/>
            <pc:sldMk cId="2981152684" sldId="260"/>
            <ac:spMk id="12" creationId="{299A63F9-E5DA-4241-80F8-69D1D525D2B9}"/>
          </ac:spMkLst>
        </pc:spChg>
        <pc:grpChg chg="add mod">
          <ac:chgData name="VENTER, Wendy" userId="c0669ad9-b3e8-40cc-ac16-4ce7248a352d" providerId="ADAL" clId="{3319C262-054C-40B7-ADC7-AB0D4D21D95E}" dt="2022-03-13T10:42:15.776" v="8475"/>
          <ac:grpSpMkLst>
            <pc:docMk/>
            <pc:sldMk cId="2981152684" sldId="260"/>
            <ac:grpSpMk id="4" creationId="{8F99279F-A68A-4D99-8083-CE28FB831FE7}"/>
          </ac:grpSpMkLst>
        </pc:grpChg>
        <pc:grpChg chg="mod">
          <ac:chgData name="VENTER, Wendy" userId="c0669ad9-b3e8-40cc-ac16-4ce7248a352d" providerId="ADAL" clId="{3319C262-054C-40B7-ADC7-AB0D4D21D95E}" dt="2022-03-13T10:42:15.776" v="8475"/>
          <ac:grpSpMkLst>
            <pc:docMk/>
            <pc:sldMk cId="2981152684" sldId="260"/>
            <ac:grpSpMk id="5" creationId="{DAFCFFDD-4C0B-45C2-8DE2-5549DB8E65AE}"/>
          </ac:grpSpMkLst>
        </pc:grpChg>
      </pc:sldChg>
      <pc:sldChg chg="del">
        <pc:chgData name="VENTER, Wendy" userId="c0669ad9-b3e8-40cc-ac16-4ce7248a352d" providerId="ADAL" clId="{3319C262-054C-40B7-ADC7-AB0D4D21D95E}" dt="2022-03-12T21:15:38.104" v="5126" actId="47"/>
        <pc:sldMkLst>
          <pc:docMk/>
          <pc:sldMk cId="1623502158" sldId="2076137947"/>
        </pc:sldMkLst>
      </pc:sldChg>
      <pc:sldChg chg="modSp add mod">
        <pc:chgData name="VENTER, Wendy" userId="c0669ad9-b3e8-40cc-ac16-4ce7248a352d" providerId="ADAL" clId="{3319C262-054C-40B7-ADC7-AB0D4D21D95E}" dt="2022-03-13T10:58:37.471" v="8611" actId="1076"/>
        <pc:sldMkLst>
          <pc:docMk/>
          <pc:sldMk cId="3826930390" sldId="2076137962"/>
        </pc:sldMkLst>
        <pc:spChg chg="mod">
          <ac:chgData name="VENTER, Wendy" userId="c0669ad9-b3e8-40cc-ac16-4ce7248a352d" providerId="ADAL" clId="{3319C262-054C-40B7-ADC7-AB0D4D21D95E}" dt="2022-03-13T10:58:37.471" v="8611" actId="1076"/>
          <ac:spMkLst>
            <pc:docMk/>
            <pc:sldMk cId="3826930390" sldId="2076137962"/>
            <ac:spMk id="11" creationId="{474A4F73-6A12-4DAE-993C-D8C8D137DA31}"/>
          </ac:spMkLst>
        </pc:spChg>
        <pc:picChg chg="mod">
          <ac:chgData name="VENTER, Wendy" userId="c0669ad9-b3e8-40cc-ac16-4ce7248a352d" providerId="ADAL" clId="{3319C262-054C-40B7-ADC7-AB0D4D21D95E}" dt="2022-03-13T10:58:07.701" v="8609" actId="1076"/>
          <ac:picMkLst>
            <pc:docMk/>
            <pc:sldMk cId="3826930390" sldId="2076137962"/>
            <ac:picMk id="8" creationId="{3527DDC0-F27A-4F94-83C2-C5CA688D1522}"/>
          </ac:picMkLst>
        </pc:picChg>
        <pc:picChg chg="mod">
          <ac:chgData name="VENTER, Wendy" userId="c0669ad9-b3e8-40cc-ac16-4ce7248a352d" providerId="ADAL" clId="{3319C262-054C-40B7-ADC7-AB0D4D21D95E}" dt="2022-03-13T10:58:00.864" v="8608" actId="1076"/>
          <ac:picMkLst>
            <pc:docMk/>
            <pc:sldMk cId="3826930390" sldId="2076137962"/>
            <ac:picMk id="9" creationId="{9FCB0B03-59C9-46C5-9B63-D20F89C647D8}"/>
          </ac:picMkLst>
        </pc:picChg>
      </pc:sldChg>
      <pc:sldChg chg="addSp modSp add mod">
        <pc:chgData name="VENTER, Wendy" userId="c0669ad9-b3e8-40cc-ac16-4ce7248a352d" providerId="ADAL" clId="{3319C262-054C-40B7-ADC7-AB0D4D21D95E}" dt="2022-03-13T10:42:56.646" v="8481" actId="1076"/>
        <pc:sldMkLst>
          <pc:docMk/>
          <pc:sldMk cId="1292138710" sldId="2076137999"/>
        </pc:sldMkLst>
        <pc:spChg chg="mod">
          <ac:chgData name="VENTER, Wendy" userId="c0669ad9-b3e8-40cc-ac16-4ce7248a352d" providerId="ADAL" clId="{3319C262-054C-40B7-ADC7-AB0D4D21D95E}" dt="2022-03-13T10:42:50.340" v="8480" actId="1076"/>
          <ac:spMkLst>
            <pc:docMk/>
            <pc:sldMk cId="1292138710" sldId="2076137999"/>
            <ac:spMk id="2" creationId="{29C7FB43-DFBD-BE4A-B277-65A9E8E286A5}"/>
          </ac:spMkLst>
        </pc:spChg>
        <pc:spChg chg="mod">
          <ac:chgData name="VENTER, Wendy" userId="c0669ad9-b3e8-40cc-ac16-4ce7248a352d" providerId="ADAL" clId="{3319C262-054C-40B7-ADC7-AB0D4D21D95E}" dt="2022-03-13T10:42:56.646" v="8481" actId="1076"/>
          <ac:spMkLst>
            <pc:docMk/>
            <pc:sldMk cId="1292138710" sldId="2076137999"/>
            <ac:spMk id="3" creationId="{1F551925-545F-F34C-BA45-E8B70C949FA8}"/>
          </ac:spMkLst>
        </pc:spChg>
        <pc:spChg chg="mod">
          <ac:chgData name="VENTER, Wendy" userId="c0669ad9-b3e8-40cc-ac16-4ce7248a352d" providerId="ADAL" clId="{3319C262-054C-40B7-ADC7-AB0D4D21D95E}" dt="2022-03-13T10:42:41.817" v="8479"/>
          <ac:spMkLst>
            <pc:docMk/>
            <pc:sldMk cId="1292138710" sldId="2076137999"/>
            <ac:spMk id="9" creationId="{63C5BCED-A0A1-4595-ACC7-5F737B83767B}"/>
          </ac:spMkLst>
        </pc:spChg>
        <pc:spChg chg="mod">
          <ac:chgData name="VENTER, Wendy" userId="c0669ad9-b3e8-40cc-ac16-4ce7248a352d" providerId="ADAL" clId="{3319C262-054C-40B7-ADC7-AB0D4D21D95E}" dt="2022-03-13T10:42:41.817" v="8479"/>
          <ac:spMkLst>
            <pc:docMk/>
            <pc:sldMk cId="1292138710" sldId="2076137999"/>
            <ac:spMk id="11" creationId="{59F61C3F-8B1A-4F37-8519-2B7D7C1A4A07}"/>
          </ac:spMkLst>
        </pc:spChg>
        <pc:spChg chg="mod">
          <ac:chgData name="VENTER, Wendy" userId="c0669ad9-b3e8-40cc-ac16-4ce7248a352d" providerId="ADAL" clId="{3319C262-054C-40B7-ADC7-AB0D4D21D95E}" dt="2022-03-13T10:42:41.817" v="8479"/>
          <ac:spMkLst>
            <pc:docMk/>
            <pc:sldMk cId="1292138710" sldId="2076137999"/>
            <ac:spMk id="12" creationId="{18E5D72B-1DBE-479D-879E-98C274DFA8D1}"/>
          </ac:spMkLst>
        </pc:spChg>
        <pc:spChg chg="mod">
          <ac:chgData name="VENTER, Wendy" userId="c0669ad9-b3e8-40cc-ac16-4ce7248a352d" providerId="ADAL" clId="{3319C262-054C-40B7-ADC7-AB0D4D21D95E}" dt="2022-03-13T10:42:41.817" v="8479"/>
          <ac:spMkLst>
            <pc:docMk/>
            <pc:sldMk cId="1292138710" sldId="2076137999"/>
            <ac:spMk id="13" creationId="{AB3CD618-9E0B-4BD6-84D6-9BAB16D6A318}"/>
          </ac:spMkLst>
        </pc:spChg>
        <pc:spChg chg="mod">
          <ac:chgData name="VENTER, Wendy" userId="c0669ad9-b3e8-40cc-ac16-4ce7248a352d" providerId="ADAL" clId="{3319C262-054C-40B7-ADC7-AB0D4D21D95E}" dt="2022-03-13T10:42:41.817" v="8479"/>
          <ac:spMkLst>
            <pc:docMk/>
            <pc:sldMk cId="1292138710" sldId="2076137999"/>
            <ac:spMk id="14" creationId="{463D3FAE-97AE-44CF-A856-AF4B18A98F76}"/>
          </ac:spMkLst>
        </pc:spChg>
        <pc:spChg chg="mod">
          <ac:chgData name="VENTER, Wendy" userId="c0669ad9-b3e8-40cc-ac16-4ce7248a352d" providerId="ADAL" clId="{3319C262-054C-40B7-ADC7-AB0D4D21D95E}" dt="2022-03-13T10:42:41.817" v="8479"/>
          <ac:spMkLst>
            <pc:docMk/>
            <pc:sldMk cId="1292138710" sldId="2076137999"/>
            <ac:spMk id="15" creationId="{F98267D9-629F-441E-A525-67AF73616A1B}"/>
          </ac:spMkLst>
        </pc:spChg>
        <pc:spChg chg="mod">
          <ac:chgData name="VENTER, Wendy" userId="c0669ad9-b3e8-40cc-ac16-4ce7248a352d" providerId="ADAL" clId="{3319C262-054C-40B7-ADC7-AB0D4D21D95E}" dt="2022-03-13T10:42:41.817" v="8479"/>
          <ac:spMkLst>
            <pc:docMk/>
            <pc:sldMk cId="1292138710" sldId="2076137999"/>
            <ac:spMk id="16" creationId="{01E33DD3-9178-454E-B4A5-D36BA15D1FDC}"/>
          </ac:spMkLst>
        </pc:spChg>
        <pc:grpChg chg="add mod">
          <ac:chgData name="VENTER, Wendy" userId="c0669ad9-b3e8-40cc-ac16-4ce7248a352d" providerId="ADAL" clId="{3319C262-054C-40B7-ADC7-AB0D4D21D95E}" dt="2022-03-13T10:42:41.817" v="8479"/>
          <ac:grpSpMkLst>
            <pc:docMk/>
            <pc:sldMk cId="1292138710" sldId="2076137999"/>
            <ac:grpSpMk id="7" creationId="{3EA7C006-5DDA-43BD-A034-73043DDAF88D}"/>
          </ac:grpSpMkLst>
        </pc:grpChg>
        <pc:grpChg chg="mod">
          <ac:chgData name="VENTER, Wendy" userId="c0669ad9-b3e8-40cc-ac16-4ce7248a352d" providerId="ADAL" clId="{3319C262-054C-40B7-ADC7-AB0D4D21D95E}" dt="2022-03-13T10:42:41.817" v="8479"/>
          <ac:grpSpMkLst>
            <pc:docMk/>
            <pc:sldMk cId="1292138710" sldId="2076137999"/>
            <ac:grpSpMk id="8" creationId="{4FEC2C20-501A-416B-9BDE-FC11ECD97E57}"/>
          </ac:grpSpMkLst>
        </pc:grpChg>
      </pc:sldChg>
      <pc:sldChg chg="addSp modSp add mod ord">
        <pc:chgData name="VENTER, Wendy" userId="c0669ad9-b3e8-40cc-ac16-4ce7248a352d" providerId="ADAL" clId="{3319C262-054C-40B7-ADC7-AB0D4D21D95E}" dt="2022-03-13T10:27:38.812" v="8374" actId="1076"/>
        <pc:sldMkLst>
          <pc:docMk/>
          <pc:sldMk cId="110916320" sldId="2076138021"/>
        </pc:sldMkLst>
        <pc:spChg chg="mod">
          <ac:chgData name="VENTER, Wendy" userId="c0669ad9-b3e8-40cc-ac16-4ce7248a352d" providerId="ADAL" clId="{3319C262-054C-40B7-ADC7-AB0D4D21D95E}" dt="2022-03-13T05:24:01.662" v="6253" actId="108"/>
          <ac:spMkLst>
            <pc:docMk/>
            <pc:sldMk cId="110916320" sldId="2076138021"/>
            <ac:spMk id="2" creationId="{168C28C4-F254-9844-9E09-D6E5E8AF450F}"/>
          </ac:spMkLst>
        </pc:spChg>
        <pc:spChg chg="mod">
          <ac:chgData name="VENTER, Wendy" userId="c0669ad9-b3e8-40cc-ac16-4ce7248a352d" providerId="ADAL" clId="{3319C262-054C-40B7-ADC7-AB0D4D21D95E}" dt="2022-03-13T10:27:38.812" v="8374" actId="1076"/>
          <ac:spMkLst>
            <pc:docMk/>
            <pc:sldMk cId="110916320" sldId="2076138021"/>
            <ac:spMk id="3" creationId="{4BD35FD9-2FB8-A247-B3E7-AEC46E2F34DF}"/>
          </ac:spMkLst>
        </pc:spChg>
        <pc:spChg chg="mod">
          <ac:chgData name="VENTER, Wendy" userId="c0669ad9-b3e8-40cc-ac16-4ce7248a352d" providerId="ADAL" clId="{3319C262-054C-40B7-ADC7-AB0D4D21D95E}" dt="2022-03-13T05:10:11.047" v="5661"/>
          <ac:spMkLst>
            <pc:docMk/>
            <pc:sldMk cId="110916320" sldId="2076138021"/>
            <ac:spMk id="6" creationId="{19BAF1BF-A964-4EE3-BA22-6EDD697EA689}"/>
          </ac:spMkLst>
        </pc:spChg>
        <pc:spChg chg="mod">
          <ac:chgData name="VENTER, Wendy" userId="c0669ad9-b3e8-40cc-ac16-4ce7248a352d" providerId="ADAL" clId="{3319C262-054C-40B7-ADC7-AB0D4D21D95E}" dt="2022-03-13T10:25:35.006" v="8363"/>
          <ac:spMkLst>
            <pc:docMk/>
            <pc:sldMk cId="110916320" sldId="2076138021"/>
            <ac:spMk id="7" creationId="{4B1A4D88-1800-4C34-A032-1E8A4B9DD2E3}"/>
          </ac:spMkLst>
        </pc:spChg>
        <pc:spChg chg="mod">
          <ac:chgData name="VENTER, Wendy" userId="c0669ad9-b3e8-40cc-ac16-4ce7248a352d" providerId="ADAL" clId="{3319C262-054C-40B7-ADC7-AB0D4D21D95E}" dt="2022-03-13T05:10:11.047" v="5661"/>
          <ac:spMkLst>
            <pc:docMk/>
            <pc:sldMk cId="110916320" sldId="2076138021"/>
            <ac:spMk id="7" creationId="{87864B43-0D0A-4869-B027-A30D81FC912C}"/>
          </ac:spMkLst>
        </pc:spChg>
        <pc:spChg chg="mod">
          <ac:chgData name="VENTER, Wendy" userId="c0669ad9-b3e8-40cc-ac16-4ce7248a352d" providerId="ADAL" clId="{3319C262-054C-40B7-ADC7-AB0D4D21D95E}" dt="2022-03-13T10:25:35.006" v="8363"/>
          <ac:spMkLst>
            <pc:docMk/>
            <pc:sldMk cId="110916320" sldId="2076138021"/>
            <ac:spMk id="8" creationId="{D7EC6A3B-E085-4FE7-98A7-614C9D19B355}"/>
          </ac:spMkLst>
        </pc:spChg>
        <pc:spChg chg="mod">
          <ac:chgData name="VENTER, Wendy" userId="c0669ad9-b3e8-40cc-ac16-4ce7248a352d" providerId="ADAL" clId="{3319C262-054C-40B7-ADC7-AB0D4D21D95E}" dt="2022-03-13T10:25:35.006" v="8363"/>
          <ac:spMkLst>
            <pc:docMk/>
            <pc:sldMk cId="110916320" sldId="2076138021"/>
            <ac:spMk id="9" creationId="{5615F680-4C16-48CA-A3AA-E72E653CCF66}"/>
          </ac:spMkLst>
        </pc:spChg>
        <pc:spChg chg="mod">
          <ac:chgData name="VENTER, Wendy" userId="c0669ad9-b3e8-40cc-ac16-4ce7248a352d" providerId="ADAL" clId="{3319C262-054C-40B7-ADC7-AB0D4D21D95E}" dt="2022-03-13T05:10:11.047" v="5661"/>
          <ac:spMkLst>
            <pc:docMk/>
            <pc:sldMk cId="110916320" sldId="2076138021"/>
            <ac:spMk id="9" creationId="{9B88D47A-EB7F-4A3F-A657-4C1A2F056748}"/>
          </ac:spMkLst>
        </pc:spChg>
        <pc:spChg chg="mod">
          <ac:chgData name="VENTER, Wendy" userId="c0669ad9-b3e8-40cc-ac16-4ce7248a352d" providerId="ADAL" clId="{3319C262-054C-40B7-ADC7-AB0D4D21D95E}" dt="2022-03-13T05:10:11.047" v="5661"/>
          <ac:spMkLst>
            <pc:docMk/>
            <pc:sldMk cId="110916320" sldId="2076138021"/>
            <ac:spMk id="10" creationId="{30E22072-ADAB-420A-B7C8-43CA8A0B7DCA}"/>
          </ac:spMkLst>
        </pc:spChg>
        <pc:spChg chg="mod">
          <ac:chgData name="VENTER, Wendy" userId="c0669ad9-b3e8-40cc-ac16-4ce7248a352d" providerId="ADAL" clId="{3319C262-054C-40B7-ADC7-AB0D4D21D95E}" dt="2022-03-13T10:25:35.006" v="8363"/>
          <ac:spMkLst>
            <pc:docMk/>
            <pc:sldMk cId="110916320" sldId="2076138021"/>
            <ac:spMk id="10" creationId="{558CE269-3A4E-4E5F-90ED-7961476C3554}"/>
          </ac:spMkLst>
        </pc:spChg>
        <pc:spChg chg="mod">
          <ac:chgData name="VENTER, Wendy" userId="c0669ad9-b3e8-40cc-ac16-4ce7248a352d" providerId="ADAL" clId="{3319C262-054C-40B7-ADC7-AB0D4D21D95E}" dt="2022-03-13T10:25:35.006" v="8363"/>
          <ac:spMkLst>
            <pc:docMk/>
            <pc:sldMk cId="110916320" sldId="2076138021"/>
            <ac:spMk id="11" creationId="{6F599597-984A-4A79-A5D1-78624EA037A0}"/>
          </ac:spMkLst>
        </pc:spChg>
        <pc:spChg chg="mod">
          <ac:chgData name="VENTER, Wendy" userId="c0669ad9-b3e8-40cc-ac16-4ce7248a352d" providerId="ADAL" clId="{3319C262-054C-40B7-ADC7-AB0D4D21D95E}" dt="2022-03-13T05:10:11.047" v="5661"/>
          <ac:spMkLst>
            <pc:docMk/>
            <pc:sldMk cId="110916320" sldId="2076138021"/>
            <ac:spMk id="12" creationId="{2E33F682-9FA8-44C2-BA49-CAFC021AA591}"/>
          </ac:spMkLst>
        </pc:spChg>
        <pc:spChg chg="mod">
          <ac:chgData name="VENTER, Wendy" userId="c0669ad9-b3e8-40cc-ac16-4ce7248a352d" providerId="ADAL" clId="{3319C262-054C-40B7-ADC7-AB0D4D21D95E}" dt="2022-03-13T10:25:35.006" v="8363"/>
          <ac:spMkLst>
            <pc:docMk/>
            <pc:sldMk cId="110916320" sldId="2076138021"/>
            <ac:spMk id="12" creationId="{6FE65A6B-84E9-41F5-AFA0-0C4A38C8E6B2}"/>
          </ac:spMkLst>
        </pc:spChg>
        <pc:spChg chg="mod">
          <ac:chgData name="VENTER, Wendy" userId="c0669ad9-b3e8-40cc-ac16-4ce7248a352d" providerId="ADAL" clId="{3319C262-054C-40B7-ADC7-AB0D4D21D95E}" dt="2022-03-13T05:10:11.047" v="5661"/>
          <ac:spMkLst>
            <pc:docMk/>
            <pc:sldMk cId="110916320" sldId="2076138021"/>
            <ac:spMk id="13" creationId="{98F12C94-8042-401F-A46C-489B556A5254}"/>
          </ac:spMkLst>
        </pc:spChg>
        <pc:spChg chg="mod">
          <ac:chgData name="VENTER, Wendy" userId="c0669ad9-b3e8-40cc-ac16-4ce7248a352d" providerId="ADAL" clId="{3319C262-054C-40B7-ADC7-AB0D4D21D95E}" dt="2022-03-13T10:25:35.006" v="8363"/>
          <ac:spMkLst>
            <pc:docMk/>
            <pc:sldMk cId="110916320" sldId="2076138021"/>
            <ac:spMk id="13" creationId="{D242B04A-9136-4A14-9D39-8B0BA875E371}"/>
          </ac:spMkLst>
        </pc:spChg>
        <pc:grpChg chg="add mod">
          <ac:chgData name="VENTER, Wendy" userId="c0669ad9-b3e8-40cc-ac16-4ce7248a352d" providerId="ADAL" clId="{3319C262-054C-40B7-ADC7-AB0D4D21D95E}" dt="2022-03-13T05:10:11.047" v="5661"/>
          <ac:grpSpMkLst>
            <pc:docMk/>
            <pc:sldMk cId="110916320" sldId="2076138021"/>
            <ac:grpSpMk id="5" creationId="{1650B820-D888-4183-9306-5D43D0DB2DDC}"/>
          </ac:grpSpMkLst>
        </pc:grpChg>
        <pc:grpChg chg="add mod">
          <ac:chgData name="VENTER, Wendy" userId="c0669ad9-b3e8-40cc-ac16-4ce7248a352d" providerId="ADAL" clId="{3319C262-054C-40B7-ADC7-AB0D4D21D95E}" dt="2022-03-13T10:25:35.006" v="8363"/>
          <ac:grpSpMkLst>
            <pc:docMk/>
            <pc:sldMk cId="110916320" sldId="2076138021"/>
            <ac:grpSpMk id="5" creationId="{FABA6051-492E-4920-864A-6699226CF47B}"/>
          </ac:grpSpMkLst>
        </pc:grpChg>
        <pc:grpChg chg="mod">
          <ac:chgData name="VENTER, Wendy" userId="c0669ad9-b3e8-40cc-ac16-4ce7248a352d" providerId="ADAL" clId="{3319C262-054C-40B7-ADC7-AB0D4D21D95E}" dt="2022-03-13T10:25:35.006" v="8363"/>
          <ac:grpSpMkLst>
            <pc:docMk/>
            <pc:sldMk cId="110916320" sldId="2076138021"/>
            <ac:grpSpMk id="6" creationId="{AF41D2D1-612E-4269-8B0C-EC86C6254CC0}"/>
          </ac:grpSpMkLst>
        </pc:grpChg>
        <pc:grpChg chg="add mod">
          <ac:chgData name="VENTER, Wendy" userId="c0669ad9-b3e8-40cc-ac16-4ce7248a352d" providerId="ADAL" clId="{3319C262-054C-40B7-ADC7-AB0D4D21D95E}" dt="2022-03-13T05:10:11.047" v="5661"/>
          <ac:grpSpMkLst>
            <pc:docMk/>
            <pc:sldMk cId="110916320" sldId="2076138021"/>
            <ac:grpSpMk id="8" creationId="{F0BD3D5F-6174-4604-A255-81C03A057DB0}"/>
          </ac:grpSpMkLst>
        </pc:grpChg>
        <pc:grpChg chg="add mod">
          <ac:chgData name="VENTER, Wendy" userId="c0669ad9-b3e8-40cc-ac16-4ce7248a352d" providerId="ADAL" clId="{3319C262-054C-40B7-ADC7-AB0D4D21D95E}" dt="2022-03-13T05:10:11.047" v="5661"/>
          <ac:grpSpMkLst>
            <pc:docMk/>
            <pc:sldMk cId="110916320" sldId="2076138021"/>
            <ac:grpSpMk id="11" creationId="{22C51E0A-70B9-4E55-9612-4BB64B8980A5}"/>
          </ac:grpSpMkLst>
        </pc:grpChg>
      </pc:sldChg>
      <pc:sldChg chg="del ord">
        <pc:chgData name="VENTER, Wendy" userId="c0669ad9-b3e8-40cc-ac16-4ce7248a352d" providerId="ADAL" clId="{3319C262-054C-40B7-ADC7-AB0D4D21D95E}" dt="2022-03-12T21:33:31.987" v="5481" actId="2696"/>
        <pc:sldMkLst>
          <pc:docMk/>
          <pc:sldMk cId="304708591" sldId="2076138021"/>
        </pc:sldMkLst>
      </pc:sldChg>
      <pc:sldChg chg="addSp modSp add mod">
        <pc:chgData name="VENTER, Wendy" userId="c0669ad9-b3e8-40cc-ac16-4ce7248a352d" providerId="ADAL" clId="{3319C262-054C-40B7-ADC7-AB0D4D21D95E}" dt="2022-03-13T10:40:45.493" v="8464" actId="1076"/>
        <pc:sldMkLst>
          <pc:docMk/>
          <pc:sldMk cId="1830190004" sldId="2076138023"/>
        </pc:sldMkLst>
        <pc:spChg chg="mod">
          <ac:chgData name="VENTER, Wendy" userId="c0669ad9-b3e8-40cc-ac16-4ce7248a352d" providerId="ADAL" clId="{3319C262-054C-40B7-ADC7-AB0D4D21D95E}" dt="2022-03-13T10:39:31.343" v="8457"/>
          <ac:spMkLst>
            <pc:docMk/>
            <pc:sldMk cId="1830190004" sldId="2076138023"/>
            <ac:spMk id="6" creationId="{1A65AC9C-7BC8-4EE1-AB04-E425B9379FE2}"/>
          </ac:spMkLst>
        </pc:spChg>
        <pc:spChg chg="mod">
          <ac:chgData name="VENTER, Wendy" userId="c0669ad9-b3e8-40cc-ac16-4ce7248a352d" providerId="ADAL" clId="{3319C262-054C-40B7-ADC7-AB0D4D21D95E}" dt="2022-03-13T10:39:31.343" v="8457"/>
          <ac:spMkLst>
            <pc:docMk/>
            <pc:sldMk cId="1830190004" sldId="2076138023"/>
            <ac:spMk id="7" creationId="{2D324F89-676B-4C49-A711-14A8987845BF}"/>
          </ac:spMkLst>
        </pc:spChg>
        <pc:spChg chg="mod">
          <ac:chgData name="VENTER, Wendy" userId="c0669ad9-b3e8-40cc-ac16-4ce7248a352d" providerId="ADAL" clId="{3319C262-054C-40B7-ADC7-AB0D4D21D95E}" dt="2022-03-13T10:39:31.343" v="8457"/>
          <ac:spMkLst>
            <pc:docMk/>
            <pc:sldMk cId="1830190004" sldId="2076138023"/>
            <ac:spMk id="9" creationId="{BD72B6EA-DB9D-4258-8E70-E0704FD0640C}"/>
          </ac:spMkLst>
        </pc:spChg>
        <pc:spChg chg="mod">
          <ac:chgData name="VENTER, Wendy" userId="c0669ad9-b3e8-40cc-ac16-4ce7248a352d" providerId="ADAL" clId="{3319C262-054C-40B7-ADC7-AB0D4D21D95E}" dt="2022-03-13T10:39:31.343" v="8457"/>
          <ac:spMkLst>
            <pc:docMk/>
            <pc:sldMk cId="1830190004" sldId="2076138023"/>
            <ac:spMk id="10" creationId="{EE42253A-3EC0-4D42-B800-C7954F59DE5B}"/>
          </ac:spMkLst>
        </pc:spChg>
        <pc:spChg chg="mod">
          <ac:chgData name="VENTER, Wendy" userId="c0669ad9-b3e8-40cc-ac16-4ce7248a352d" providerId="ADAL" clId="{3319C262-054C-40B7-ADC7-AB0D4D21D95E}" dt="2022-03-13T10:39:31.343" v="8457"/>
          <ac:spMkLst>
            <pc:docMk/>
            <pc:sldMk cId="1830190004" sldId="2076138023"/>
            <ac:spMk id="11" creationId="{DAD6AD56-3CAC-4241-94C0-96680C3289D2}"/>
          </ac:spMkLst>
        </pc:spChg>
        <pc:spChg chg="mod">
          <ac:chgData name="VENTER, Wendy" userId="c0669ad9-b3e8-40cc-ac16-4ce7248a352d" providerId="ADAL" clId="{3319C262-054C-40B7-ADC7-AB0D4D21D95E}" dt="2022-03-13T10:39:31.343" v="8457"/>
          <ac:spMkLst>
            <pc:docMk/>
            <pc:sldMk cId="1830190004" sldId="2076138023"/>
            <ac:spMk id="12" creationId="{5B578CA5-80D6-4AEB-98D0-5A627ACD178B}"/>
          </ac:spMkLst>
        </pc:spChg>
        <pc:spChg chg="mod">
          <ac:chgData name="VENTER, Wendy" userId="c0669ad9-b3e8-40cc-ac16-4ce7248a352d" providerId="ADAL" clId="{3319C262-054C-40B7-ADC7-AB0D4D21D95E}" dt="2022-03-13T10:39:31.343" v="8457"/>
          <ac:spMkLst>
            <pc:docMk/>
            <pc:sldMk cId="1830190004" sldId="2076138023"/>
            <ac:spMk id="13" creationId="{26D4DEDC-2F5C-4C62-BC36-7E2B93C2EE20}"/>
          </ac:spMkLst>
        </pc:spChg>
        <pc:grpChg chg="add mod">
          <ac:chgData name="VENTER, Wendy" userId="c0669ad9-b3e8-40cc-ac16-4ce7248a352d" providerId="ADAL" clId="{3319C262-054C-40B7-ADC7-AB0D4D21D95E}" dt="2022-03-13T10:39:31.343" v="8457"/>
          <ac:grpSpMkLst>
            <pc:docMk/>
            <pc:sldMk cId="1830190004" sldId="2076138023"/>
            <ac:grpSpMk id="4" creationId="{20F016BB-3665-4980-91D3-A96807E0610A}"/>
          </ac:grpSpMkLst>
        </pc:grpChg>
        <pc:grpChg chg="mod">
          <ac:chgData name="VENTER, Wendy" userId="c0669ad9-b3e8-40cc-ac16-4ce7248a352d" providerId="ADAL" clId="{3319C262-054C-40B7-ADC7-AB0D4D21D95E}" dt="2022-03-13T10:39:31.343" v="8457"/>
          <ac:grpSpMkLst>
            <pc:docMk/>
            <pc:sldMk cId="1830190004" sldId="2076138023"/>
            <ac:grpSpMk id="5" creationId="{C8E1CE0F-A306-49AC-8AE5-53169360FE25}"/>
          </ac:grpSpMkLst>
        </pc:grpChg>
        <pc:picChg chg="mod modCrop">
          <ac:chgData name="VENTER, Wendy" userId="c0669ad9-b3e8-40cc-ac16-4ce7248a352d" providerId="ADAL" clId="{3319C262-054C-40B7-ADC7-AB0D4D21D95E}" dt="2022-03-13T10:40:45.493" v="8464" actId="1076"/>
          <ac:picMkLst>
            <pc:docMk/>
            <pc:sldMk cId="1830190004" sldId="2076138023"/>
            <ac:picMk id="3" creationId="{7EC1FCAA-1EF4-8047-A9B3-97A9DEDB24B6}"/>
          </ac:picMkLst>
        </pc:picChg>
      </pc:sldChg>
      <pc:sldChg chg="add del">
        <pc:chgData name="VENTER, Wendy" userId="c0669ad9-b3e8-40cc-ac16-4ce7248a352d" providerId="ADAL" clId="{3319C262-054C-40B7-ADC7-AB0D4D21D95E}" dt="2022-03-13T06:58:57.315" v="6473" actId="2696"/>
        <pc:sldMkLst>
          <pc:docMk/>
          <pc:sldMk cId="2621936179" sldId="2076138023"/>
        </pc:sldMkLst>
      </pc:sldChg>
      <pc:sldChg chg="addSp modSp add mod">
        <pc:chgData name="VENTER, Wendy" userId="c0669ad9-b3e8-40cc-ac16-4ce7248a352d" providerId="ADAL" clId="{3319C262-054C-40B7-ADC7-AB0D4D21D95E}" dt="2022-03-13T10:41:25.264" v="8470" actId="1076"/>
        <pc:sldMkLst>
          <pc:docMk/>
          <pc:sldMk cId="220050076" sldId="2076138025"/>
        </pc:sldMkLst>
        <pc:spChg chg="mod">
          <ac:chgData name="VENTER, Wendy" userId="c0669ad9-b3e8-40cc-ac16-4ce7248a352d" providerId="ADAL" clId="{3319C262-054C-40B7-ADC7-AB0D4D21D95E}" dt="2022-03-13T10:41:09.387" v="8468"/>
          <ac:spMkLst>
            <pc:docMk/>
            <pc:sldMk cId="220050076" sldId="2076138025"/>
            <ac:spMk id="6" creationId="{72E027F0-F03E-4E69-9FCA-F5D507851346}"/>
          </ac:spMkLst>
        </pc:spChg>
        <pc:spChg chg="mod">
          <ac:chgData name="VENTER, Wendy" userId="c0669ad9-b3e8-40cc-ac16-4ce7248a352d" providerId="ADAL" clId="{3319C262-054C-40B7-ADC7-AB0D4D21D95E}" dt="2022-03-13T10:41:09.387" v="8468"/>
          <ac:spMkLst>
            <pc:docMk/>
            <pc:sldMk cId="220050076" sldId="2076138025"/>
            <ac:spMk id="7" creationId="{7A4E8EC1-DDB4-4B87-9CAD-836681F1CD70}"/>
          </ac:spMkLst>
        </pc:spChg>
        <pc:spChg chg="mod">
          <ac:chgData name="VENTER, Wendy" userId="c0669ad9-b3e8-40cc-ac16-4ce7248a352d" providerId="ADAL" clId="{3319C262-054C-40B7-ADC7-AB0D4D21D95E}" dt="2022-03-13T10:41:09.387" v="8468"/>
          <ac:spMkLst>
            <pc:docMk/>
            <pc:sldMk cId="220050076" sldId="2076138025"/>
            <ac:spMk id="9" creationId="{FADBD912-99C8-432A-AC2D-130DD57A5FFC}"/>
          </ac:spMkLst>
        </pc:spChg>
        <pc:spChg chg="mod">
          <ac:chgData name="VENTER, Wendy" userId="c0669ad9-b3e8-40cc-ac16-4ce7248a352d" providerId="ADAL" clId="{3319C262-054C-40B7-ADC7-AB0D4D21D95E}" dt="2022-03-13T10:41:09.387" v="8468"/>
          <ac:spMkLst>
            <pc:docMk/>
            <pc:sldMk cId="220050076" sldId="2076138025"/>
            <ac:spMk id="10" creationId="{3955ABB2-6B61-4EBE-917F-0C5673A59994}"/>
          </ac:spMkLst>
        </pc:spChg>
        <pc:spChg chg="mod">
          <ac:chgData name="VENTER, Wendy" userId="c0669ad9-b3e8-40cc-ac16-4ce7248a352d" providerId="ADAL" clId="{3319C262-054C-40B7-ADC7-AB0D4D21D95E}" dt="2022-03-13T10:41:09.387" v="8468"/>
          <ac:spMkLst>
            <pc:docMk/>
            <pc:sldMk cId="220050076" sldId="2076138025"/>
            <ac:spMk id="11" creationId="{CED63AFE-8B75-409A-92F5-BF79FB217F83}"/>
          </ac:spMkLst>
        </pc:spChg>
        <pc:spChg chg="mod">
          <ac:chgData name="VENTER, Wendy" userId="c0669ad9-b3e8-40cc-ac16-4ce7248a352d" providerId="ADAL" clId="{3319C262-054C-40B7-ADC7-AB0D4D21D95E}" dt="2022-03-13T10:41:09.387" v="8468"/>
          <ac:spMkLst>
            <pc:docMk/>
            <pc:sldMk cId="220050076" sldId="2076138025"/>
            <ac:spMk id="12" creationId="{E004528A-DC8C-46F8-9C09-E0B06160BD0E}"/>
          </ac:spMkLst>
        </pc:spChg>
        <pc:spChg chg="mod">
          <ac:chgData name="VENTER, Wendy" userId="c0669ad9-b3e8-40cc-ac16-4ce7248a352d" providerId="ADAL" clId="{3319C262-054C-40B7-ADC7-AB0D4D21D95E}" dt="2022-03-13T10:41:09.387" v="8468"/>
          <ac:spMkLst>
            <pc:docMk/>
            <pc:sldMk cId="220050076" sldId="2076138025"/>
            <ac:spMk id="13" creationId="{6577DBD1-E902-4145-B4EB-B47F8A81D9BA}"/>
          </ac:spMkLst>
        </pc:spChg>
        <pc:grpChg chg="add mod">
          <ac:chgData name="VENTER, Wendy" userId="c0669ad9-b3e8-40cc-ac16-4ce7248a352d" providerId="ADAL" clId="{3319C262-054C-40B7-ADC7-AB0D4D21D95E}" dt="2022-03-13T10:41:09.387" v="8468"/>
          <ac:grpSpMkLst>
            <pc:docMk/>
            <pc:sldMk cId="220050076" sldId="2076138025"/>
            <ac:grpSpMk id="4" creationId="{D0E731BE-3792-4D08-8A55-D42E3EF0CA34}"/>
          </ac:grpSpMkLst>
        </pc:grpChg>
        <pc:grpChg chg="mod">
          <ac:chgData name="VENTER, Wendy" userId="c0669ad9-b3e8-40cc-ac16-4ce7248a352d" providerId="ADAL" clId="{3319C262-054C-40B7-ADC7-AB0D4D21D95E}" dt="2022-03-13T10:41:09.387" v="8468"/>
          <ac:grpSpMkLst>
            <pc:docMk/>
            <pc:sldMk cId="220050076" sldId="2076138025"/>
            <ac:grpSpMk id="5" creationId="{0FF934C7-DCDA-4789-8852-C278FCAEDE30}"/>
          </ac:grpSpMkLst>
        </pc:grpChg>
        <pc:picChg chg="mod modCrop">
          <ac:chgData name="VENTER, Wendy" userId="c0669ad9-b3e8-40cc-ac16-4ce7248a352d" providerId="ADAL" clId="{3319C262-054C-40B7-ADC7-AB0D4D21D95E}" dt="2022-03-13T10:41:25.264" v="8470" actId="1076"/>
          <ac:picMkLst>
            <pc:docMk/>
            <pc:sldMk cId="220050076" sldId="2076138025"/>
            <ac:picMk id="3" creationId="{7EC1FCAA-1EF4-8047-A9B3-97A9DEDB24B6}"/>
          </ac:picMkLst>
        </pc:picChg>
      </pc:sldChg>
      <pc:sldChg chg="add del">
        <pc:chgData name="VENTER, Wendy" userId="c0669ad9-b3e8-40cc-ac16-4ce7248a352d" providerId="ADAL" clId="{3319C262-054C-40B7-ADC7-AB0D4D21D95E}" dt="2022-03-13T06:58:57.315" v="6473" actId="2696"/>
        <pc:sldMkLst>
          <pc:docMk/>
          <pc:sldMk cId="3169362976" sldId="2076138025"/>
        </pc:sldMkLst>
      </pc:sldChg>
      <pc:sldChg chg="modSp add mod">
        <pc:chgData name="VENTER, Wendy" userId="c0669ad9-b3e8-40cc-ac16-4ce7248a352d" providerId="ADAL" clId="{3319C262-054C-40B7-ADC7-AB0D4D21D95E}" dt="2022-03-13T11:24:12.062" v="8948" actId="1076"/>
        <pc:sldMkLst>
          <pc:docMk/>
          <pc:sldMk cId="419890238" sldId="2076138033"/>
        </pc:sldMkLst>
        <pc:spChg chg="mod">
          <ac:chgData name="VENTER, Wendy" userId="c0669ad9-b3e8-40cc-ac16-4ce7248a352d" providerId="ADAL" clId="{3319C262-054C-40B7-ADC7-AB0D4D21D95E}" dt="2022-03-13T11:24:12.062" v="8948" actId="1076"/>
          <ac:spMkLst>
            <pc:docMk/>
            <pc:sldMk cId="419890238" sldId="2076138033"/>
            <ac:spMk id="6" creationId="{EF17D595-A788-45A5-BCE3-83F6EF76B671}"/>
          </ac:spMkLst>
        </pc:spChg>
      </pc:sldChg>
      <pc:sldChg chg="add">
        <pc:chgData name="VENTER, Wendy" userId="c0669ad9-b3e8-40cc-ac16-4ce7248a352d" providerId="ADAL" clId="{3319C262-054C-40B7-ADC7-AB0D4D21D95E}" dt="2022-03-13T11:03:24.471" v="8666"/>
        <pc:sldMkLst>
          <pc:docMk/>
          <pc:sldMk cId="2281741196" sldId="2076138034"/>
        </pc:sldMkLst>
      </pc:sldChg>
      <pc:sldChg chg="addSp delSp modSp add mod">
        <pc:chgData name="VENTER, Wendy" userId="c0669ad9-b3e8-40cc-ac16-4ce7248a352d" providerId="ADAL" clId="{3319C262-054C-40B7-ADC7-AB0D4D21D95E}" dt="2022-03-13T11:19:14.346" v="8884" actId="27636"/>
        <pc:sldMkLst>
          <pc:docMk/>
          <pc:sldMk cId="2149149932" sldId="2076138035"/>
        </pc:sldMkLst>
        <pc:spChg chg="mod">
          <ac:chgData name="VENTER, Wendy" userId="c0669ad9-b3e8-40cc-ac16-4ce7248a352d" providerId="ADAL" clId="{3319C262-054C-40B7-ADC7-AB0D4D21D95E}" dt="2022-03-13T11:13:15.772" v="8718" actId="20577"/>
          <ac:spMkLst>
            <pc:docMk/>
            <pc:sldMk cId="2149149932" sldId="2076138035"/>
            <ac:spMk id="2" creationId="{A9A6C5BC-1C70-4244-8BC6-4AE8F282DB58}"/>
          </ac:spMkLst>
        </pc:spChg>
        <pc:spChg chg="mod">
          <ac:chgData name="VENTER, Wendy" userId="c0669ad9-b3e8-40cc-ac16-4ce7248a352d" providerId="ADAL" clId="{3319C262-054C-40B7-ADC7-AB0D4D21D95E}" dt="2022-03-13T11:19:14.346" v="8884" actId="27636"/>
          <ac:spMkLst>
            <pc:docMk/>
            <pc:sldMk cId="2149149932" sldId="2076138035"/>
            <ac:spMk id="5" creationId="{886E5A36-2EF9-4757-B8A8-FF669FFB02BE}"/>
          </ac:spMkLst>
        </pc:spChg>
        <pc:spChg chg="del">
          <ac:chgData name="VENTER, Wendy" userId="c0669ad9-b3e8-40cc-ac16-4ce7248a352d" providerId="ADAL" clId="{3319C262-054C-40B7-ADC7-AB0D4D21D95E}" dt="2022-03-13T11:14:11.426" v="8754" actId="478"/>
          <ac:spMkLst>
            <pc:docMk/>
            <pc:sldMk cId="2149149932" sldId="2076138035"/>
            <ac:spMk id="6" creationId="{C5940206-AF0A-4142-B8EC-FE31EC86777A}"/>
          </ac:spMkLst>
        </pc:spChg>
        <pc:spChg chg="del">
          <ac:chgData name="VENTER, Wendy" userId="c0669ad9-b3e8-40cc-ac16-4ce7248a352d" providerId="ADAL" clId="{3319C262-054C-40B7-ADC7-AB0D4D21D95E}" dt="2022-03-13T11:15:07.939" v="8795" actId="478"/>
          <ac:spMkLst>
            <pc:docMk/>
            <pc:sldMk cId="2149149932" sldId="2076138035"/>
            <ac:spMk id="7" creationId="{41BA7383-567A-43E8-B1FC-668ED460504F}"/>
          </ac:spMkLst>
        </pc:spChg>
        <pc:spChg chg="del mod">
          <ac:chgData name="VENTER, Wendy" userId="c0669ad9-b3e8-40cc-ac16-4ce7248a352d" providerId="ADAL" clId="{3319C262-054C-40B7-ADC7-AB0D4D21D95E}" dt="2022-03-13T11:15:05.981" v="8794" actId="478"/>
          <ac:spMkLst>
            <pc:docMk/>
            <pc:sldMk cId="2149149932" sldId="2076138035"/>
            <ac:spMk id="8" creationId="{E88E587B-0A90-4A1C-AA73-66B680A6721A}"/>
          </ac:spMkLst>
        </pc:spChg>
        <pc:cxnChg chg="add mod">
          <ac:chgData name="VENTER, Wendy" userId="c0669ad9-b3e8-40cc-ac16-4ce7248a352d" providerId="ADAL" clId="{3319C262-054C-40B7-ADC7-AB0D4D21D95E}" dt="2022-03-13T11:18:31.332" v="8867" actId="1076"/>
          <ac:cxnSpMkLst>
            <pc:docMk/>
            <pc:sldMk cId="2149149932" sldId="2076138035"/>
            <ac:cxnSpMk id="9" creationId="{48D57E60-91B0-47BE-B92E-CD27D361A92A}"/>
          </ac:cxnSpMkLst>
        </pc:cxnChg>
        <pc:cxnChg chg="add del mod">
          <ac:chgData name="VENTER, Wendy" userId="c0669ad9-b3e8-40cc-ac16-4ce7248a352d" providerId="ADAL" clId="{3319C262-054C-40B7-ADC7-AB0D4D21D95E}" dt="2022-03-13T11:18:54.996" v="8876" actId="478"/>
          <ac:cxnSpMkLst>
            <pc:docMk/>
            <pc:sldMk cId="2149149932" sldId="2076138035"/>
            <ac:cxnSpMk id="11" creationId="{4FE6ACCA-DECC-42CB-B8C9-0A0B0CBE0A4B}"/>
          </ac:cxnSpMkLst>
        </pc:cxnChg>
        <pc:cxnChg chg="add mod">
          <ac:chgData name="VENTER, Wendy" userId="c0669ad9-b3e8-40cc-ac16-4ce7248a352d" providerId="ADAL" clId="{3319C262-054C-40B7-ADC7-AB0D4D21D95E}" dt="2022-03-13T11:18:52.172" v="8874" actId="1076"/>
          <ac:cxnSpMkLst>
            <pc:docMk/>
            <pc:sldMk cId="2149149932" sldId="2076138035"/>
            <ac:cxnSpMk id="12" creationId="{C66C904A-5B49-40E3-AE00-B8A565CCD5F6}"/>
          </ac:cxnSpMkLst>
        </pc:cxnChg>
        <pc:cxnChg chg="add mod">
          <ac:chgData name="VENTER, Wendy" userId="c0669ad9-b3e8-40cc-ac16-4ce7248a352d" providerId="ADAL" clId="{3319C262-054C-40B7-ADC7-AB0D4D21D95E}" dt="2022-03-13T11:18:46.999" v="8873" actId="1076"/>
          <ac:cxnSpMkLst>
            <pc:docMk/>
            <pc:sldMk cId="2149149932" sldId="2076138035"/>
            <ac:cxnSpMk id="13" creationId="{09041CA8-5419-4D2E-BE62-272633D6059F}"/>
          </ac:cxnSpMkLst>
        </pc:cxnChg>
        <pc:cxnChg chg="add mod">
          <ac:chgData name="VENTER, Wendy" userId="c0669ad9-b3e8-40cc-ac16-4ce7248a352d" providerId="ADAL" clId="{3319C262-054C-40B7-ADC7-AB0D4D21D95E}" dt="2022-03-13T11:18:42.562" v="8872" actId="1076"/>
          <ac:cxnSpMkLst>
            <pc:docMk/>
            <pc:sldMk cId="2149149932" sldId="2076138035"/>
            <ac:cxnSpMk id="14" creationId="{579CF1F3-1022-4FB8-B022-8F5507740F60}"/>
          </ac:cxnSpMkLst>
        </pc:cxnChg>
      </pc:sldChg>
      <pc:sldChg chg="add">
        <pc:chgData name="VENTER, Wendy" userId="c0669ad9-b3e8-40cc-ac16-4ce7248a352d" providerId="ADAL" clId="{3319C262-054C-40B7-ADC7-AB0D4D21D95E}" dt="2022-03-13T11:03:24.471" v="8666"/>
        <pc:sldMkLst>
          <pc:docMk/>
          <pc:sldMk cId="839572499" sldId="2076138036"/>
        </pc:sldMkLst>
      </pc:sldChg>
      <pc:sldChg chg="add">
        <pc:chgData name="VENTER, Wendy" userId="c0669ad9-b3e8-40cc-ac16-4ce7248a352d" providerId="ADAL" clId="{3319C262-054C-40B7-ADC7-AB0D4D21D95E}" dt="2022-03-13T11:03:24.471" v="8666"/>
        <pc:sldMkLst>
          <pc:docMk/>
          <pc:sldMk cId="3796496377" sldId="2076138037"/>
        </pc:sldMkLst>
      </pc:sldChg>
      <pc:sldChg chg="add">
        <pc:chgData name="VENTER, Wendy" userId="c0669ad9-b3e8-40cc-ac16-4ce7248a352d" providerId="ADAL" clId="{3319C262-054C-40B7-ADC7-AB0D4D21D95E}" dt="2022-03-13T11:03:24.471" v="8666"/>
        <pc:sldMkLst>
          <pc:docMk/>
          <pc:sldMk cId="1140421166" sldId="2076138038"/>
        </pc:sldMkLst>
      </pc:sldChg>
      <pc:sldChg chg="add">
        <pc:chgData name="VENTER, Wendy" userId="c0669ad9-b3e8-40cc-ac16-4ce7248a352d" providerId="ADAL" clId="{3319C262-054C-40B7-ADC7-AB0D4D21D95E}" dt="2022-03-13T11:03:24.471" v="8666"/>
        <pc:sldMkLst>
          <pc:docMk/>
          <pc:sldMk cId="376561787" sldId="2076138039"/>
        </pc:sldMkLst>
      </pc:sldChg>
      <pc:sldChg chg="add">
        <pc:chgData name="VENTER, Wendy" userId="c0669ad9-b3e8-40cc-ac16-4ce7248a352d" providerId="ADAL" clId="{3319C262-054C-40B7-ADC7-AB0D4D21D95E}" dt="2022-03-13T11:03:24.471" v="8666"/>
        <pc:sldMkLst>
          <pc:docMk/>
          <pc:sldMk cId="548272791" sldId="2076138040"/>
        </pc:sldMkLst>
      </pc:sldChg>
      <pc:sldChg chg="add">
        <pc:chgData name="VENTER, Wendy" userId="c0669ad9-b3e8-40cc-ac16-4ce7248a352d" providerId="ADAL" clId="{3319C262-054C-40B7-ADC7-AB0D4D21D95E}" dt="2022-03-13T11:03:24.471" v="8666"/>
        <pc:sldMkLst>
          <pc:docMk/>
          <pc:sldMk cId="1640955543" sldId="2076138041"/>
        </pc:sldMkLst>
      </pc:sldChg>
      <pc:sldChg chg="add">
        <pc:chgData name="VENTER, Wendy" userId="c0669ad9-b3e8-40cc-ac16-4ce7248a352d" providerId="ADAL" clId="{3319C262-054C-40B7-ADC7-AB0D4D21D95E}" dt="2022-03-13T11:03:24.471" v="8666"/>
        <pc:sldMkLst>
          <pc:docMk/>
          <pc:sldMk cId="3767086592" sldId="2076138042"/>
        </pc:sldMkLst>
      </pc:sldChg>
      <pc:sldChg chg="add">
        <pc:chgData name="VENTER, Wendy" userId="c0669ad9-b3e8-40cc-ac16-4ce7248a352d" providerId="ADAL" clId="{3319C262-054C-40B7-ADC7-AB0D4D21D95E}" dt="2022-03-13T11:03:24.471" v="8666"/>
        <pc:sldMkLst>
          <pc:docMk/>
          <pc:sldMk cId="1911212234" sldId="2076138043"/>
        </pc:sldMkLst>
      </pc:sldChg>
      <pc:sldChg chg="add">
        <pc:chgData name="VENTER, Wendy" userId="c0669ad9-b3e8-40cc-ac16-4ce7248a352d" providerId="ADAL" clId="{3319C262-054C-40B7-ADC7-AB0D4D21D95E}" dt="2022-03-13T11:03:24.471" v="8666"/>
        <pc:sldMkLst>
          <pc:docMk/>
          <pc:sldMk cId="1565841392" sldId="2076138044"/>
        </pc:sldMkLst>
      </pc:sldChg>
      <pc:sldChg chg="add">
        <pc:chgData name="VENTER, Wendy" userId="c0669ad9-b3e8-40cc-ac16-4ce7248a352d" providerId="ADAL" clId="{3319C262-054C-40B7-ADC7-AB0D4D21D95E}" dt="2022-03-13T11:03:24.471" v="8666"/>
        <pc:sldMkLst>
          <pc:docMk/>
          <pc:sldMk cId="879100940" sldId="2076138045"/>
        </pc:sldMkLst>
      </pc:sldChg>
      <pc:sldChg chg="addSp delSp add mod">
        <pc:chgData name="VENTER, Wendy" userId="c0669ad9-b3e8-40cc-ac16-4ce7248a352d" providerId="ADAL" clId="{3319C262-054C-40B7-ADC7-AB0D4D21D95E}" dt="2022-03-13T11:30:43.753" v="8970" actId="22"/>
        <pc:sldMkLst>
          <pc:docMk/>
          <pc:sldMk cId="3648106506" sldId="2076138047"/>
        </pc:sldMkLst>
        <pc:picChg chg="add del">
          <ac:chgData name="VENTER, Wendy" userId="c0669ad9-b3e8-40cc-ac16-4ce7248a352d" providerId="ADAL" clId="{3319C262-054C-40B7-ADC7-AB0D4D21D95E}" dt="2022-03-13T11:30:43.753" v="8970" actId="22"/>
          <ac:picMkLst>
            <pc:docMk/>
            <pc:sldMk cId="3648106506" sldId="2076138047"/>
            <ac:picMk id="9" creationId="{2A8E02A3-E4E3-4476-A01B-AFE8118EC93A}"/>
          </ac:picMkLst>
        </pc:picChg>
      </pc:sldChg>
      <pc:sldChg chg="add">
        <pc:chgData name="VENTER, Wendy" userId="c0669ad9-b3e8-40cc-ac16-4ce7248a352d" providerId="ADAL" clId="{3319C262-054C-40B7-ADC7-AB0D4D21D95E}" dt="2022-03-13T11:03:24.471" v="8666"/>
        <pc:sldMkLst>
          <pc:docMk/>
          <pc:sldMk cId="2342988227" sldId="2076138049"/>
        </pc:sldMkLst>
      </pc:sldChg>
      <pc:sldChg chg="add del">
        <pc:chgData name="VENTER, Wendy" userId="c0669ad9-b3e8-40cc-ac16-4ce7248a352d" providerId="ADAL" clId="{3319C262-054C-40B7-ADC7-AB0D4D21D95E}" dt="2022-03-13T11:33:14.590" v="8988" actId="47"/>
        <pc:sldMkLst>
          <pc:docMk/>
          <pc:sldMk cId="1729140279" sldId="2076138050"/>
        </pc:sldMkLst>
      </pc:sldChg>
      <pc:sldChg chg="add">
        <pc:chgData name="VENTER, Wendy" userId="c0669ad9-b3e8-40cc-ac16-4ce7248a352d" providerId="ADAL" clId="{3319C262-054C-40B7-ADC7-AB0D4D21D95E}" dt="2022-03-13T11:03:24.471" v="8666"/>
        <pc:sldMkLst>
          <pc:docMk/>
          <pc:sldMk cId="1792297478" sldId="2076138051"/>
        </pc:sldMkLst>
      </pc:sldChg>
      <pc:sldChg chg="add">
        <pc:chgData name="VENTER, Wendy" userId="c0669ad9-b3e8-40cc-ac16-4ce7248a352d" providerId="ADAL" clId="{3319C262-054C-40B7-ADC7-AB0D4D21D95E}" dt="2022-03-11T07:39:15.132" v="34"/>
        <pc:sldMkLst>
          <pc:docMk/>
          <pc:sldMk cId="168861703" sldId="2076138271"/>
        </pc:sldMkLst>
      </pc:sldChg>
      <pc:sldChg chg="modSp mod">
        <pc:chgData name="VENTER, Wendy" userId="c0669ad9-b3e8-40cc-ac16-4ce7248a352d" providerId="ADAL" clId="{3319C262-054C-40B7-ADC7-AB0D4D21D95E}" dt="2022-03-13T07:29:34.609" v="7657" actId="20577"/>
        <pc:sldMkLst>
          <pc:docMk/>
          <pc:sldMk cId="1634130008" sldId="2076138379"/>
        </pc:sldMkLst>
        <pc:spChg chg="mod">
          <ac:chgData name="VENTER, Wendy" userId="c0669ad9-b3e8-40cc-ac16-4ce7248a352d" providerId="ADAL" clId="{3319C262-054C-40B7-ADC7-AB0D4D21D95E}" dt="2022-03-13T07:29:34.609" v="7657" actId="20577"/>
          <ac:spMkLst>
            <pc:docMk/>
            <pc:sldMk cId="1634130008" sldId="2076138379"/>
            <ac:spMk id="2" creationId="{3776BB58-1139-474C-AF04-337D6AEFB4B6}"/>
          </ac:spMkLst>
        </pc:spChg>
      </pc:sldChg>
      <pc:sldChg chg="addSp delSp modSp add mod delAnim modAnim modNotesTx">
        <pc:chgData name="VENTER, Wendy" userId="c0669ad9-b3e8-40cc-ac16-4ce7248a352d" providerId="ADAL" clId="{3319C262-054C-40B7-ADC7-AB0D4D21D95E}" dt="2022-03-13T07:51:38.488" v="8035"/>
        <pc:sldMkLst>
          <pc:docMk/>
          <pc:sldMk cId="1739661473" sldId="2076138380"/>
        </pc:sldMkLst>
        <pc:spChg chg="mod">
          <ac:chgData name="VENTER, Wendy" userId="c0669ad9-b3e8-40cc-ac16-4ce7248a352d" providerId="ADAL" clId="{3319C262-054C-40B7-ADC7-AB0D4D21D95E}" dt="2022-03-11T09:55:41.889" v="3012" actId="20577"/>
          <ac:spMkLst>
            <pc:docMk/>
            <pc:sldMk cId="1739661473" sldId="2076138380"/>
            <ac:spMk id="2" creationId="{65A27266-795B-4303-963B-B0DDBA30BC81}"/>
          </ac:spMkLst>
        </pc:spChg>
        <pc:spChg chg="mod">
          <ac:chgData name="VENTER, Wendy" userId="c0669ad9-b3e8-40cc-ac16-4ce7248a352d" providerId="ADAL" clId="{3319C262-054C-40B7-ADC7-AB0D4D21D95E}" dt="2022-03-11T09:56:03.796" v="3016" actId="14100"/>
          <ac:spMkLst>
            <pc:docMk/>
            <pc:sldMk cId="1739661473" sldId="2076138380"/>
            <ac:spMk id="3" creationId="{422E15A9-733B-44EA-9871-147026356AF6}"/>
          </ac:spMkLst>
        </pc:spChg>
        <pc:spChg chg="add mod">
          <ac:chgData name="VENTER, Wendy" userId="c0669ad9-b3e8-40cc-ac16-4ce7248a352d" providerId="ADAL" clId="{3319C262-054C-40B7-ADC7-AB0D4D21D95E}" dt="2022-03-11T08:05:37.777" v="758" actId="1076"/>
          <ac:spMkLst>
            <pc:docMk/>
            <pc:sldMk cId="1739661473" sldId="2076138380"/>
            <ac:spMk id="9" creationId="{0A86F325-E68C-4B29-8AA9-E26C1D4603B5}"/>
          </ac:spMkLst>
        </pc:spChg>
        <pc:spChg chg="del">
          <ac:chgData name="VENTER, Wendy" userId="c0669ad9-b3e8-40cc-ac16-4ce7248a352d" providerId="ADAL" clId="{3319C262-054C-40B7-ADC7-AB0D4D21D95E}" dt="2022-03-11T07:53:53.606" v="363" actId="478"/>
          <ac:spMkLst>
            <pc:docMk/>
            <pc:sldMk cId="1739661473" sldId="2076138380"/>
            <ac:spMk id="10" creationId="{CCEA964D-2AB4-4107-AF6E-DE954CEC599B}"/>
          </ac:spMkLst>
        </pc:spChg>
        <pc:spChg chg="add del mod">
          <ac:chgData name="VENTER, Wendy" userId="c0669ad9-b3e8-40cc-ac16-4ce7248a352d" providerId="ADAL" clId="{3319C262-054C-40B7-ADC7-AB0D4D21D95E}" dt="2022-03-11T07:58:12.303" v="551" actId="478"/>
          <ac:spMkLst>
            <pc:docMk/>
            <pc:sldMk cId="1739661473" sldId="2076138380"/>
            <ac:spMk id="11" creationId="{2B7169A8-0A63-4C55-AF67-C96BBB4024C2}"/>
          </ac:spMkLst>
        </pc:spChg>
        <pc:spChg chg="add mod">
          <ac:chgData name="VENTER, Wendy" userId="c0669ad9-b3e8-40cc-ac16-4ce7248a352d" providerId="ADAL" clId="{3319C262-054C-40B7-ADC7-AB0D4D21D95E}" dt="2022-03-13T07:33:41.918" v="7841"/>
          <ac:spMkLst>
            <pc:docMk/>
            <pc:sldMk cId="1739661473" sldId="2076138380"/>
            <ac:spMk id="15" creationId="{2653B51F-4139-4EE3-BCF0-AD1148988127}"/>
          </ac:spMkLst>
        </pc:spChg>
        <pc:spChg chg="add mod">
          <ac:chgData name="VENTER, Wendy" userId="c0669ad9-b3e8-40cc-ac16-4ce7248a352d" providerId="ADAL" clId="{3319C262-054C-40B7-ADC7-AB0D4D21D95E}" dt="2022-03-13T07:33:41.918" v="7841"/>
          <ac:spMkLst>
            <pc:docMk/>
            <pc:sldMk cId="1739661473" sldId="2076138380"/>
            <ac:spMk id="16" creationId="{53D68DF3-FFE0-474D-98D0-B0F47564456A}"/>
          </ac:spMkLst>
        </pc:spChg>
        <pc:spChg chg="add mod">
          <ac:chgData name="VENTER, Wendy" userId="c0669ad9-b3e8-40cc-ac16-4ce7248a352d" providerId="ADAL" clId="{3319C262-054C-40B7-ADC7-AB0D4D21D95E}" dt="2022-03-13T07:33:41.918" v="7841"/>
          <ac:spMkLst>
            <pc:docMk/>
            <pc:sldMk cId="1739661473" sldId="2076138380"/>
            <ac:spMk id="17" creationId="{E82D0C13-3818-4F8D-92C7-337FB70AFCEE}"/>
          </ac:spMkLst>
        </pc:spChg>
        <pc:spChg chg="add mod">
          <ac:chgData name="VENTER, Wendy" userId="c0669ad9-b3e8-40cc-ac16-4ce7248a352d" providerId="ADAL" clId="{3319C262-054C-40B7-ADC7-AB0D4D21D95E}" dt="2022-03-13T07:33:41.918" v="7841"/>
          <ac:spMkLst>
            <pc:docMk/>
            <pc:sldMk cId="1739661473" sldId="2076138380"/>
            <ac:spMk id="18" creationId="{162D6C4E-1274-4E68-8B87-1A4C187CF93C}"/>
          </ac:spMkLst>
        </pc:spChg>
        <pc:spChg chg="add mod">
          <ac:chgData name="VENTER, Wendy" userId="c0669ad9-b3e8-40cc-ac16-4ce7248a352d" providerId="ADAL" clId="{3319C262-054C-40B7-ADC7-AB0D4D21D95E}" dt="2022-03-13T07:33:41.918" v="7841"/>
          <ac:spMkLst>
            <pc:docMk/>
            <pc:sldMk cId="1739661473" sldId="2076138380"/>
            <ac:spMk id="20" creationId="{FF99C913-AFF1-41C1-8EC5-4CAE0BE48445}"/>
          </ac:spMkLst>
        </pc:spChg>
        <pc:spChg chg="add mod">
          <ac:chgData name="VENTER, Wendy" userId="c0669ad9-b3e8-40cc-ac16-4ce7248a352d" providerId="ADAL" clId="{3319C262-054C-40B7-ADC7-AB0D4D21D95E}" dt="2022-03-13T07:33:41.918" v="7841"/>
          <ac:spMkLst>
            <pc:docMk/>
            <pc:sldMk cId="1739661473" sldId="2076138380"/>
            <ac:spMk id="21" creationId="{F6D38B80-7F99-4333-9DFB-34AB1D6B3FE5}"/>
          </ac:spMkLst>
        </pc:spChg>
        <pc:grpChg chg="add del mod">
          <ac:chgData name="VENTER, Wendy" userId="c0669ad9-b3e8-40cc-ac16-4ce7248a352d" providerId="ADAL" clId="{3319C262-054C-40B7-ADC7-AB0D4D21D95E}" dt="2022-03-13T07:51:33.437" v="8033" actId="478"/>
          <ac:grpSpMkLst>
            <pc:docMk/>
            <pc:sldMk cId="1739661473" sldId="2076138380"/>
            <ac:grpSpMk id="11" creationId="{77EA3DF8-DA25-425D-B03A-A3B196E3BD7A}"/>
          </ac:grpSpMkLst>
        </pc:grpChg>
        <pc:grpChg chg="add del mod">
          <ac:chgData name="VENTER, Wendy" userId="c0669ad9-b3e8-40cc-ac16-4ce7248a352d" providerId="ADAL" clId="{3319C262-054C-40B7-ADC7-AB0D4D21D95E}" dt="2022-03-13T07:51:31.848" v="8032" actId="478"/>
          <ac:grpSpMkLst>
            <pc:docMk/>
            <pc:sldMk cId="1739661473" sldId="2076138380"/>
            <ac:grpSpMk id="12" creationId="{8036EF52-88AB-4E39-92A6-580924CFE508}"/>
          </ac:grpSpMkLst>
        </pc:grpChg>
        <pc:grpChg chg="add del mod">
          <ac:chgData name="VENTER, Wendy" userId="c0669ad9-b3e8-40cc-ac16-4ce7248a352d" providerId="ADAL" clId="{3319C262-054C-40B7-ADC7-AB0D4D21D95E}" dt="2022-03-13T07:51:36.068" v="8034" actId="478"/>
          <ac:grpSpMkLst>
            <pc:docMk/>
            <pc:sldMk cId="1739661473" sldId="2076138380"/>
            <ac:grpSpMk id="14" creationId="{DF78F8E4-B8D3-4C67-A0B4-9899DEE6166E}"/>
          </ac:grpSpMkLst>
        </pc:grpChg>
        <pc:graphicFrameChg chg="mod">
          <ac:chgData name="VENTER, Wendy" userId="c0669ad9-b3e8-40cc-ac16-4ce7248a352d" providerId="ADAL" clId="{3319C262-054C-40B7-ADC7-AB0D4D21D95E}" dt="2022-03-13T07:31:16.984" v="7762" actId="478"/>
          <ac:graphicFrameMkLst>
            <pc:docMk/>
            <pc:sldMk cId="1739661473" sldId="2076138380"/>
            <ac:graphicFrameMk id="10" creationId="{62949B7E-71A7-4ECB-BC5F-A618648770A1}"/>
          </ac:graphicFrameMkLst>
        </pc:graphicFrameChg>
        <pc:graphicFrameChg chg="add mod">
          <ac:chgData name="VENTER, Wendy" userId="c0669ad9-b3e8-40cc-ac16-4ce7248a352d" providerId="ADAL" clId="{3319C262-054C-40B7-ADC7-AB0D4D21D95E}" dt="2022-03-11T09:53:34.144" v="2992"/>
          <ac:graphicFrameMkLst>
            <pc:docMk/>
            <pc:sldMk cId="1739661473" sldId="2076138380"/>
            <ac:graphicFrameMk id="12" creationId="{9E79F5E9-336B-4301-9A98-F9F79F311F2A}"/>
          </ac:graphicFrameMkLst>
        </pc:graphicFrameChg>
        <pc:graphicFrameChg chg="add mod">
          <ac:chgData name="VENTER, Wendy" userId="c0669ad9-b3e8-40cc-ac16-4ce7248a352d" providerId="ADAL" clId="{3319C262-054C-40B7-ADC7-AB0D4D21D95E}" dt="2022-03-13T07:51:38.488" v="8035"/>
          <ac:graphicFrameMkLst>
            <pc:docMk/>
            <pc:sldMk cId="1739661473" sldId="2076138380"/>
            <ac:graphicFrameMk id="22" creationId="{25FC7E7E-C218-40CB-B80E-649F18F3DC98}"/>
          </ac:graphicFrameMkLst>
        </pc:graphicFrameChg>
        <pc:picChg chg="add mod">
          <ac:chgData name="VENTER, Wendy" userId="c0669ad9-b3e8-40cc-ac16-4ce7248a352d" providerId="ADAL" clId="{3319C262-054C-40B7-ADC7-AB0D4D21D95E}" dt="2022-03-11T08:05:40.515" v="759" actId="1076"/>
          <ac:picMkLst>
            <pc:docMk/>
            <pc:sldMk cId="1739661473" sldId="2076138380"/>
            <ac:picMk id="8" creationId="{FE56AC82-6DBF-416B-9137-2C45F58C53AF}"/>
          </ac:picMkLst>
        </pc:picChg>
      </pc:sldChg>
      <pc:sldChg chg="modSp add del mod">
        <pc:chgData name="VENTER, Wendy" userId="c0669ad9-b3e8-40cc-ac16-4ce7248a352d" providerId="ADAL" clId="{3319C262-054C-40B7-ADC7-AB0D4D21D95E}" dt="2022-03-13T07:49:10.866" v="7911" actId="47"/>
        <pc:sldMkLst>
          <pc:docMk/>
          <pc:sldMk cId="813431778" sldId="2076138381"/>
        </pc:sldMkLst>
        <pc:graphicFrameChg chg="mod">
          <ac:chgData name="VENTER, Wendy" userId="c0669ad9-b3e8-40cc-ac16-4ce7248a352d" providerId="ADAL" clId="{3319C262-054C-40B7-ADC7-AB0D4D21D95E}" dt="2022-03-13T07:48:50.892" v="7907" actId="1076"/>
          <ac:graphicFrameMkLst>
            <pc:docMk/>
            <pc:sldMk cId="813431778" sldId="2076138381"/>
            <ac:graphicFrameMk id="5" creationId="{83E4438A-600B-4524-BB04-2D50079C8E40}"/>
          </ac:graphicFrameMkLst>
        </pc:graphicFrameChg>
      </pc:sldChg>
      <pc:sldChg chg="addSp delSp modSp add mod modAnim">
        <pc:chgData name="VENTER, Wendy" userId="c0669ad9-b3e8-40cc-ac16-4ce7248a352d" providerId="ADAL" clId="{3319C262-054C-40B7-ADC7-AB0D4D21D95E}" dt="2022-03-13T08:07:07.489" v="8113" actId="20577"/>
        <pc:sldMkLst>
          <pc:docMk/>
          <pc:sldMk cId="4255906593" sldId="2076138384"/>
        </pc:sldMkLst>
        <pc:spChg chg="mod">
          <ac:chgData name="VENTER, Wendy" userId="c0669ad9-b3e8-40cc-ac16-4ce7248a352d" providerId="ADAL" clId="{3319C262-054C-40B7-ADC7-AB0D4D21D95E}" dt="2022-03-12T20:52:49.088" v="4713" actId="313"/>
          <ac:spMkLst>
            <pc:docMk/>
            <pc:sldMk cId="4255906593" sldId="2076138384"/>
            <ac:spMk id="2" creationId="{1EBF9C60-952F-4824-9BB9-B0D2A49A5292}"/>
          </ac:spMkLst>
        </pc:spChg>
        <pc:spChg chg="mod">
          <ac:chgData name="VENTER, Wendy" userId="c0669ad9-b3e8-40cc-ac16-4ce7248a352d" providerId="ADAL" clId="{3319C262-054C-40B7-ADC7-AB0D4D21D95E}" dt="2022-03-13T08:07:07.489" v="8113" actId="20577"/>
          <ac:spMkLst>
            <pc:docMk/>
            <pc:sldMk cId="4255906593" sldId="2076138384"/>
            <ac:spMk id="3" creationId="{1AEFACAF-690E-487B-9299-22F9CE458B5E}"/>
          </ac:spMkLst>
        </pc:spChg>
        <pc:spChg chg="mod">
          <ac:chgData name="VENTER, Wendy" userId="c0669ad9-b3e8-40cc-ac16-4ce7248a352d" providerId="ADAL" clId="{3319C262-054C-40B7-ADC7-AB0D4D21D95E}" dt="2022-03-13T08:00:57.573" v="8072" actId="1076"/>
          <ac:spMkLst>
            <pc:docMk/>
            <pc:sldMk cId="4255906593" sldId="2076138384"/>
            <ac:spMk id="14" creationId="{841648FD-8DD3-482A-B984-C612CD7CDE0A}"/>
          </ac:spMkLst>
        </pc:spChg>
        <pc:grpChg chg="del">
          <ac:chgData name="VENTER, Wendy" userId="c0669ad9-b3e8-40cc-ac16-4ce7248a352d" providerId="ADAL" clId="{3319C262-054C-40B7-ADC7-AB0D4D21D95E}" dt="2022-03-13T07:35:33.588" v="7890" actId="478"/>
          <ac:grpSpMkLst>
            <pc:docMk/>
            <pc:sldMk cId="4255906593" sldId="2076138384"/>
            <ac:grpSpMk id="5" creationId="{79B648B6-9FA1-4437-B448-69FE8C00EC18}"/>
          </ac:grpSpMkLst>
        </pc:grpChg>
        <pc:grpChg chg="del">
          <ac:chgData name="VENTER, Wendy" userId="c0669ad9-b3e8-40cc-ac16-4ce7248a352d" providerId="ADAL" clId="{3319C262-054C-40B7-ADC7-AB0D4D21D95E}" dt="2022-03-13T07:35:35.401" v="7891" actId="478"/>
          <ac:grpSpMkLst>
            <pc:docMk/>
            <pc:sldMk cId="4255906593" sldId="2076138384"/>
            <ac:grpSpMk id="6" creationId="{E59D269A-5C5E-46E5-89E1-9E4A4433EA1B}"/>
          </ac:grpSpMkLst>
        </pc:grpChg>
        <pc:grpChg chg="del">
          <ac:chgData name="VENTER, Wendy" userId="c0669ad9-b3e8-40cc-ac16-4ce7248a352d" providerId="ADAL" clId="{3319C262-054C-40B7-ADC7-AB0D4D21D95E}" dt="2022-03-13T07:35:37.421" v="7892" actId="478"/>
          <ac:grpSpMkLst>
            <pc:docMk/>
            <pc:sldMk cId="4255906593" sldId="2076138384"/>
            <ac:grpSpMk id="7" creationId="{A71464D5-8DFD-4553-9E98-885AC95B4A7B}"/>
          </ac:grpSpMkLst>
        </pc:grpChg>
        <pc:graphicFrameChg chg="add del mod">
          <ac:chgData name="VENTER, Wendy" userId="c0669ad9-b3e8-40cc-ac16-4ce7248a352d" providerId="ADAL" clId="{3319C262-054C-40B7-ADC7-AB0D4D21D95E}" dt="2022-03-13T08:04:59.334" v="8108" actId="478"/>
          <ac:graphicFrameMkLst>
            <pc:docMk/>
            <pc:sldMk cId="4255906593" sldId="2076138384"/>
            <ac:graphicFrameMk id="15" creationId="{91499516-275B-411C-B034-C2B8ACE33C8A}"/>
          </ac:graphicFrameMkLst>
        </pc:graphicFrameChg>
      </pc:sldChg>
      <pc:sldChg chg="add">
        <pc:chgData name="VENTER, Wendy" userId="c0669ad9-b3e8-40cc-ac16-4ce7248a352d" providerId="ADAL" clId="{3319C262-054C-40B7-ADC7-AB0D4D21D95E}" dt="2022-03-12T21:30:22.612" v="5433"/>
        <pc:sldMkLst>
          <pc:docMk/>
          <pc:sldMk cId="563581971" sldId="2076138387"/>
        </pc:sldMkLst>
      </pc:sldChg>
      <pc:sldChg chg="del">
        <pc:chgData name="VENTER, Wendy" userId="c0669ad9-b3e8-40cc-ac16-4ce7248a352d" providerId="ADAL" clId="{3319C262-054C-40B7-ADC7-AB0D4D21D95E}" dt="2022-03-12T21:30:18.395" v="5432" actId="2696"/>
        <pc:sldMkLst>
          <pc:docMk/>
          <pc:sldMk cId="1358247350" sldId="2076138387"/>
        </pc:sldMkLst>
      </pc:sldChg>
      <pc:sldChg chg="add del">
        <pc:chgData name="VENTER, Wendy" userId="c0669ad9-b3e8-40cc-ac16-4ce7248a352d" providerId="ADAL" clId="{3319C262-054C-40B7-ADC7-AB0D4D21D95E}" dt="2022-03-11T15:18:19.964" v="4382"/>
        <pc:sldMkLst>
          <pc:docMk/>
          <pc:sldMk cId="3524897486" sldId="2076138387"/>
        </pc:sldMkLst>
      </pc:sldChg>
      <pc:sldChg chg="addSp delSp modSp mod">
        <pc:chgData name="VENTER, Wendy" userId="c0669ad9-b3e8-40cc-ac16-4ce7248a352d" providerId="ADAL" clId="{3319C262-054C-40B7-ADC7-AB0D4D21D95E}" dt="2022-03-13T05:33:26.267" v="6371" actId="2711"/>
        <pc:sldMkLst>
          <pc:docMk/>
          <pc:sldMk cId="3395137801" sldId="2076138394"/>
        </pc:sldMkLst>
        <pc:spChg chg="del">
          <ac:chgData name="VENTER, Wendy" userId="c0669ad9-b3e8-40cc-ac16-4ce7248a352d" providerId="ADAL" clId="{3319C262-054C-40B7-ADC7-AB0D4D21D95E}" dt="2022-03-12T21:20:59.034" v="5159" actId="478"/>
          <ac:spMkLst>
            <pc:docMk/>
            <pc:sldMk cId="3395137801" sldId="2076138394"/>
            <ac:spMk id="2" creationId="{C22B2B12-EFA3-44CB-A02D-72E12E9649F5}"/>
          </ac:spMkLst>
        </pc:spChg>
        <pc:spChg chg="mod">
          <ac:chgData name="VENTER, Wendy" userId="c0669ad9-b3e8-40cc-ac16-4ce7248a352d" providerId="ADAL" clId="{3319C262-054C-40B7-ADC7-AB0D4D21D95E}" dt="2022-03-13T05:33:21.365" v="6370" actId="2711"/>
          <ac:spMkLst>
            <pc:docMk/>
            <pc:sldMk cId="3395137801" sldId="2076138394"/>
            <ac:spMk id="5" creationId="{D56B13C3-D03A-44FD-90ED-661A9C8A65DC}"/>
          </ac:spMkLst>
        </pc:spChg>
        <pc:spChg chg="add mod">
          <ac:chgData name="VENTER, Wendy" userId="c0669ad9-b3e8-40cc-ac16-4ce7248a352d" providerId="ADAL" clId="{3319C262-054C-40B7-ADC7-AB0D4D21D95E}" dt="2022-03-13T05:33:26.267" v="6371" actId="2711"/>
          <ac:spMkLst>
            <pc:docMk/>
            <pc:sldMk cId="3395137801" sldId="2076138394"/>
            <ac:spMk id="7" creationId="{8612A7D6-D998-4FD4-A815-8F23149EFDFC}"/>
          </ac:spMkLst>
        </pc:spChg>
      </pc:sldChg>
      <pc:sldChg chg="addSp modSp add del ord">
        <pc:chgData name="VENTER, Wendy" userId="c0669ad9-b3e8-40cc-ac16-4ce7248a352d" providerId="ADAL" clId="{3319C262-054C-40B7-ADC7-AB0D4D21D95E}" dt="2022-03-11T15:24:51.502" v="4660" actId="47"/>
        <pc:sldMkLst>
          <pc:docMk/>
          <pc:sldMk cId="1614748770" sldId="2076138398"/>
        </pc:sldMkLst>
        <pc:spChg chg="add mod">
          <ac:chgData name="VENTER, Wendy" userId="c0669ad9-b3e8-40cc-ac16-4ce7248a352d" providerId="ADAL" clId="{3319C262-054C-40B7-ADC7-AB0D4D21D95E}" dt="2022-03-11T15:23:27.237" v="4630"/>
          <ac:spMkLst>
            <pc:docMk/>
            <pc:sldMk cId="1614748770" sldId="2076138398"/>
            <ac:spMk id="20" creationId="{F3A9C37B-E2DD-438D-B268-80E43FEB0779}"/>
          </ac:spMkLst>
        </pc:spChg>
        <pc:spChg chg="add mod">
          <ac:chgData name="VENTER, Wendy" userId="c0669ad9-b3e8-40cc-ac16-4ce7248a352d" providerId="ADAL" clId="{3319C262-054C-40B7-ADC7-AB0D4D21D95E}" dt="2022-03-11T15:23:27.237" v="4630"/>
          <ac:spMkLst>
            <pc:docMk/>
            <pc:sldMk cId="1614748770" sldId="2076138398"/>
            <ac:spMk id="28" creationId="{8661C8C6-1D31-477B-9879-4CDE3F1C8F53}"/>
          </ac:spMkLst>
        </pc:spChg>
        <pc:grpChg chg="add mod">
          <ac:chgData name="VENTER, Wendy" userId="c0669ad9-b3e8-40cc-ac16-4ce7248a352d" providerId="ADAL" clId="{3319C262-054C-40B7-ADC7-AB0D4D21D95E}" dt="2022-03-11T15:23:27.237" v="4630"/>
          <ac:grpSpMkLst>
            <pc:docMk/>
            <pc:sldMk cId="1614748770" sldId="2076138398"/>
            <ac:grpSpMk id="16" creationId="{DBE7CDBB-216B-40B6-9384-0E57DBFD810D}"/>
          </ac:grpSpMkLst>
        </pc:grpChg>
      </pc:sldChg>
      <pc:sldChg chg="del">
        <pc:chgData name="VENTER, Wendy" userId="c0669ad9-b3e8-40cc-ac16-4ce7248a352d" providerId="ADAL" clId="{3319C262-054C-40B7-ADC7-AB0D4D21D95E}" dt="2022-03-12T21:00:45.809" v="4883" actId="2696"/>
        <pc:sldMkLst>
          <pc:docMk/>
          <pc:sldMk cId="378533677" sldId="2076138411"/>
        </pc:sldMkLst>
      </pc:sldChg>
      <pc:sldChg chg="del">
        <pc:chgData name="VENTER, Wendy" userId="c0669ad9-b3e8-40cc-ac16-4ce7248a352d" providerId="ADAL" clId="{3319C262-054C-40B7-ADC7-AB0D4D21D95E}" dt="2022-03-13T07:35:59.975" v="7893" actId="2696"/>
        <pc:sldMkLst>
          <pc:docMk/>
          <pc:sldMk cId="883657275" sldId="2076138411"/>
        </pc:sldMkLst>
      </pc:sldChg>
      <pc:sldChg chg="addSp modSp mod modAnim">
        <pc:chgData name="VENTER, Wendy" userId="c0669ad9-b3e8-40cc-ac16-4ce7248a352d" providerId="ADAL" clId="{3319C262-054C-40B7-ADC7-AB0D4D21D95E}" dt="2022-03-11T10:29:12.605" v="3837" actId="1076"/>
        <pc:sldMkLst>
          <pc:docMk/>
          <pc:sldMk cId="1544295467" sldId="2076138411"/>
        </pc:sldMkLst>
        <pc:spChg chg="mod">
          <ac:chgData name="VENTER, Wendy" userId="c0669ad9-b3e8-40cc-ac16-4ce7248a352d" providerId="ADAL" clId="{3319C262-054C-40B7-ADC7-AB0D4D21D95E}" dt="2022-03-11T10:23:32.471" v="3787" actId="1076"/>
          <ac:spMkLst>
            <pc:docMk/>
            <pc:sldMk cId="1544295467" sldId="2076138411"/>
            <ac:spMk id="2" creationId="{4EF607C6-85A2-4884-B4DD-6D38CC15CFC0}"/>
          </ac:spMkLst>
        </pc:spChg>
        <pc:spChg chg="mod">
          <ac:chgData name="VENTER, Wendy" userId="c0669ad9-b3e8-40cc-ac16-4ce7248a352d" providerId="ADAL" clId="{3319C262-054C-40B7-ADC7-AB0D4D21D95E}" dt="2022-03-11T10:25:29.721" v="3811" actId="20577"/>
          <ac:spMkLst>
            <pc:docMk/>
            <pc:sldMk cId="1544295467" sldId="2076138411"/>
            <ac:spMk id="3" creationId="{B6CD8637-F10E-4BA9-B657-1C7AA8553C25}"/>
          </ac:spMkLst>
        </pc:spChg>
        <pc:spChg chg="add mod">
          <ac:chgData name="VENTER, Wendy" userId="c0669ad9-b3e8-40cc-ac16-4ce7248a352d" providerId="ADAL" clId="{3319C262-054C-40B7-ADC7-AB0D4D21D95E}" dt="2022-03-11T10:25:09.855" v="3803" actId="1076"/>
          <ac:spMkLst>
            <pc:docMk/>
            <pc:sldMk cId="1544295467" sldId="2076138411"/>
            <ac:spMk id="5" creationId="{F9C55719-B622-4225-AFB8-BDF16DFB0FC3}"/>
          </ac:spMkLst>
        </pc:spChg>
        <pc:spChg chg="add mod">
          <ac:chgData name="VENTER, Wendy" userId="c0669ad9-b3e8-40cc-ac16-4ce7248a352d" providerId="ADAL" clId="{3319C262-054C-40B7-ADC7-AB0D4D21D95E}" dt="2022-03-11T10:24:48.605" v="3801" actId="14100"/>
          <ac:spMkLst>
            <pc:docMk/>
            <pc:sldMk cId="1544295467" sldId="2076138411"/>
            <ac:spMk id="8" creationId="{53EEADAF-3B0B-4563-A664-CAF1CE3006AA}"/>
          </ac:spMkLst>
        </pc:spChg>
        <pc:graphicFrameChg chg="add mod">
          <ac:chgData name="VENTER, Wendy" userId="c0669ad9-b3e8-40cc-ac16-4ce7248a352d" providerId="ADAL" clId="{3319C262-054C-40B7-ADC7-AB0D4D21D95E}" dt="2022-03-11T10:11:20.067" v="3242" actId="1076"/>
          <ac:graphicFrameMkLst>
            <pc:docMk/>
            <pc:sldMk cId="1544295467" sldId="2076138411"/>
            <ac:graphicFrameMk id="6" creationId="{B1C29020-2CF4-420E-B9A3-5AFF78BD7730}"/>
          </ac:graphicFrameMkLst>
        </pc:graphicFrameChg>
        <pc:picChg chg="mod">
          <ac:chgData name="VENTER, Wendy" userId="c0669ad9-b3e8-40cc-ac16-4ce7248a352d" providerId="ADAL" clId="{3319C262-054C-40B7-ADC7-AB0D4D21D95E}" dt="2022-03-11T10:29:12.605" v="3837" actId="1076"/>
          <ac:picMkLst>
            <pc:docMk/>
            <pc:sldMk cId="1544295467" sldId="2076138411"/>
            <ac:picMk id="7" creationId="{96DB7898-70F5-4BA9-9393-2CD709C716DC}"/>
          </ac:picMkLst>
        </pc:picChg>
      </pc:sldChg>
      <pc:sldChg chg="addSp delSp modSp add mod">
        <pc:chgData name="VENTER, Wendy" userId="c0669ad9-b3e8-40cc-ac16-4ce7248a352d" providerId="ADAL" clId="{3319C262-054C-40B7-ADC7-AB0D4D21D95E}" dt="2022-03-13T07:52:09.332" v="8045"/>
        <pc:sldMkLst>
          <pc:docMk/>
          <pc:sldMk cId="1608321071" sldId="2076138411"/>
        </pc:sldMkLst>
        <pc:graphicFrameChg chg="del">
          <ac:chgData name="VENTER, Wendy" userId="c0669ad9-b3e8-40cc-ac16-4ce7248a352d" providerId="ADAL" clId="{3319C262-054C-40B7-ADC7-AB0D4D21D95E}" dt="2022-03-13T07:52:07.581" v="8044" actId="478"/>
          <ac:graphicFrameMkLst>
            <pc:docMk/>
            <pc:sldMk cId="1608321071" sldId="2076138411"/>
            <ac:graphicFrameMk id="6" creationId="{B1C29020-2CF4-420E-B9A3-5AFF78BD7730}"/>
          </ac:graphicFrameMkLst>
        </pc:graphicFrameChg>
        <pc:graphicFrameChg chg="add mod">
          <ac:chgData name="VENTER, Wendy" userId="c0669ad9-b3e8-40cc-ac16-4ce7248a352d" providerId="ADAL" clId="{3319C262-054C-40B7-ADC7-AB0D4D21D95E}" dt="2022-03-13T07:52:09.332" v="8045"/>
          <ac:graphicFrameMkLst>
            <pc:docMk/>
            <pc:sldMk cId="1608321071" sldId="2076138411"/>
            <ac:graphicFrameMk id="9" creationId="{8FA7C903-E24C-43C5-A1C3-9425DD8AE6B1}"/>
          </ac:graphicFrameMkLst>
        </pc:graphicFrameChg>
      </pc:sldChg>
      <pc:sldChg chg="add del">
        <pc:chgData name="VENTER, Wendy" userId="c0669ad9-b3e8-40cc-ac16-4ce7248a352d" providerId="ADAL" clId="{3319C262-054C-40B7-ADC7-AB0D4D21D95E}" dt="2022-03-11T15:01:27.094" v="3838"/>
        <pc:sldMkLst>
          <pc:docMk/>
          <pc:sldMk cId="3540003835" sldId="2076138413"/>
        </pc:sldMkLst>
      </pc:sldChg>
      <pc:sldChg chg="modSp add mod ord">
        <pc:chgData name="VENTER, Wendy" userId="c0669ad9-b3e8-40cc-ac16-4ce7248a352d" providerId="ADAL" clId="{3319C262-054C-40B7-ADC7-AB0D4D21D95E}" dt="2022-03-11T15:55:24.776" v="4664" actId="1076"/>
        <pc:sldMkLst>
          <pc:docMk/>
          <pc:sldMk cId="1744637424" sldId="2076138421"/>
        </pc:sldMkLst>
        <pc:spChg chg="mod">
          <ac:chgData name="VENTER, Wendy" userId="c0669ad9-b3e8-40cc-ac16-4ce7248a352d" providerId="ADAL" clId="{3319C262-054C-40B7-ADC7-AB0D4D21D95E}" dt="2022-03-11T15:55:24.776" v="4664" actId="1076"/>
          <ac:spMkLst>
            <pc:docMk/>
            <pc:sldMk cId="1744637424" sldId="2076138421"/>
            <ac:spMk id="12" creationId="{6E629F7A-D703-42DE-9DCA-DAA10F52A4DC}"/>
          </ac:spMkLst>
        </pc:spChg>
      </pc:sldChg>
      <pc:sldChg chg="add del ord modNotesTx">
        <pc:chgData name="VENTER, Wendy" userId="c0669ad9-b3e8-40cc-ac16-4ce7248a352d" providerId="ADAL" clId="{3319C262-054C-40B7-ADC7-AB0D4D21D95E}" dt="2022-03-11T07:46:11.146" v="128" actId="47"/>
        <pc:sldMkLst>
          <pc:docMk/>
          <pc:sldMk cId="477820123" sldId="2076138425"/>
        </pc:sldMkLst>
      </pc:sldChg>
      <pc:sldChg chg="add del">
        <pc:chgData name="VENTER, Wendy" userId="c0669ad9-b3e8-40cc-ac16-4ce7248a352d" providerId="ADAL" clId="{3319C262-054C-40B7-ADC7-AB0D4D21D95E}" dt="2022-03-11T10:04:31.856" v="3239" actId="47"/>
        <pc:sldMkLst>
          <pc:docMk/>
          <pc:sldMk cId="1889757790" sldId="2076138428"/>
        </pc:sldMkLst>
      </pc:sldChg>
      <pc:sldChg chg="addSp delSp modSp mod">
        <pc:chgData name="VENTER, Wendy" userId="c0669ad9-b3e8-40cc-ac16-4ce7248a352d" providerId="ADAL" clId="{3319C262-054C-40B7-ADC7-AB0D4D21D95E}" dt="2022-03-13T10:33:56.060" v="8410"/>
        <pc:sldMkLst>
          <pc:docMk/>
          <pc:sldMk cId="3129028415" sldId="2076138432"/>
        </pc:sldMkLst>
        <pc:spChg chg="mod">
          <ac:chgData name="VENTER, Wendy" userId="c0669ad9-b3e8-40cc-ac16-4ce7248a352d" providerId="ADAL" clId="{3319C262-054C-40B7-ADC7-AB0D4D21D95E}" dt="2022-03-12T21:11:46.445" v="5080" actId="255"/>
          <ac:spMkLst>
            <pc:docMk/>
            <pc:sldMk cId="3129028415" sldId="2076138432"/>
            <ac:spMk id="30" creationId="{B1F2F336-3BE2-4291-9271-17B4DDF8ED55}"/>
          </ac:spMkLst>
        </pc:spChg>
        <pc:spChg chg="mod">
          <ac:chgData name="VENTER, Wendy" userId="c0669ad9-b3e8-40cc-ac16-4ce7248a352d" providerId="ADAL" clId="{3319C262-054C-40B7-ADC7-AB0D4D21D95E}" dt="2022-03-13T10:33:56.060" v="8410"/>
          <ac:spMkLst>
            <pc:docMk/>
            <pc:sldMk cId="3129028415" sldId="2076138432"/>
            <ac:spMk id="36" creationId="{A065596B-7707-408D-9C61-B6205058B617}"/>
          </ac:spMkLst>
        </pc:spChg>
        <pc:spChg chg="mod">
          <ac:chgData name="VENTER, Wendy" userId="c0669ad9-b3e8-40cc-ac16-4ce7248a352d" providerId="ADAL" clId="{3319C262-054C-40B7-ADC7-AB0D4D21D95E}" dt="2022-03-13T10:33:56.060" v="8410"/>
          <ac:spMkLst>
            <pc:docMk/>
            <pc:sldMk cId="3129028415" sldId="2076138432"/>
            <ac:spMk id="37" creationId="{845FD7AB-97F1-4E2D-93CA-8F806734AA50}"/>
          </ac:spMkLst>
        </pc:spChg>
        <pc:spChg chg="mod">
          <ac:chgData name="VENTER, Wendy" userId="c0669ad9-b3e8-40cc-ac16-4ce7248a352d" providerId="ADAL" clId="{3319C262-054C-40B7-ADC7-AB0D4D21D95E}" dt="2022-03-13T10:33:56.060" v="8410"/>
          <ac:spMkLst>
            <pc:docMk/>
            <pc:sldMk cId="3129028415" sldId="2076138432"/>
            <ac:spMk id="38" creationId="{A43C345B-A35D-4535-9BD4-26D40AC6720E}"/>
          </ac:spMkLst>
        </pc:spChg>
        <pc:spChg chg="mod">
          <ac:chgData name="VENTER, Wendy" userId="c0669ad9-b3e8-40cc-ac16-4ce7248a352d" providerId="ADAL" clId="{3319C262-054C-40B7-ADC7-AB0D4D21D95E}" dt="2022-03-13T10:33:56.060" v="8410"/>
          <ac:spMkLst>
            <pc:docMk/>
            <pc:sldMk cId="3129028415" sldId="2076138432"/>
            <ac:spMk id="39" creationId="{37C4B650-138E-4C7C-9A8C-8143B54274CA}"/>
          </ac:spMkLst>
        </pc:spChg>
        <pc:spChg chg="mod">
          <ac:chgData name="VENTER, Wendy" userId="c0669ad9-b3e8-40cc-ac16-4ce7248a352d" providerId="ADAL" clId="{3319C262-054C-40B7-ADC7-AB0D4D21D95E}" dt="2022-03-13T10:33:56.060" v="8410"/>
          <ac:spMkLst>
            <pc:docMk/>
            <pc:sldMk cId="3129028415" sldId="2076138432"/>
            <ac:spMk id="40" creationId="{283EF38B-9517-4DB3-AE4A-DF38AD128DA7}"/>
          </ac:spMkLst>
        </pc:spChg>
        <pc:spChg chg="mod">
          <ac:chgData name="VENTER, Wendy" userId="c0669ad9-b3e8-40cc-ac16-4ce7248a352d" providerId="ADAL" clId="{3319C262-054C-40B7-ADC7-AB0D4D21D95E}" dt="2022-03-13T10:33:56.060" v="8410"/>
          <ac:spMkLst>
            <pc:docMk/>
            <pc:sldMk cId="3129028415" sldId="2076138432"/>
            <ac:spMk id="41" creationId="{6DE0F829-64C2-4852-9764-EBEE5B138E7B}"/>
          </ac:spMkLst>
        </pc:spChg>
        <pc:spChg chg="mod">
          <ac:chgData name="VENTER, Wendy" userId="c0669ad9-b3e8-40cc-ac16-4ce7248a352d" providerId="ADAL" clId="{3319C262-054C-40B7-ADC7-AB0D4D21D95E}" dt="2022-03-13T10:33:56.060" v="8410"/>
          <ac:spMkLst>
            <pc:docMk/>
            <pc:sldMk cId="3129028415" sldId="2076138432"/>
            <ac:spMk id="42" creationId="{61386BA1-7A95-4270-A6BA-54E878A73947}"/>
          </ac:spMkLst>
        </pc:spChg>
        <pc:grpChg chg="del">
          <ac:chgData name="VENTER, Wendy" userId="c0669ad9-b3e8-40cc-ac16-4ce7248a352d" providerId="ADAL" clId="{3319C262-054C-40B7-ADC7-AB0D4D21D95E}" dt="2022-03-13T10:32:06.249" v="8401" actId="478"/>
          <ac:grpSpMkLst>
            <pc:docMk/>
            <pc:sldMk cId="3129028415" sldId="2076138432"/>
            <ac:grpSpMk id="23" creationId="{AD26AFC6-AD2E-4E94-AC81-18E6B71C6AFC}"/>
          </ac:grpSpMkLst>
        </pc:grpChg>
        <pc:grpChg chg="add mod">
          <ac:chgData name="VENTER, Wendy" userId="c0669ad9-b3e8-40cc-ac16-4ce7248a352d" providerId="ADAL" clId="{3319C262-054C-40B7-ADC7-AB0D4D21D95E}" dt="2022-03-13T10:33:56.060" v="8410"/>
          <ac:grpSpMkLst>
            <pc:docMk/>
            <pc:sldMk cId="3129028415" sldId="2076138432"/>
            <ac:grpSpMk id="34" creationId="{46B00E5E-5C49-48C8-8A67-AAAB825BB99C}"/>
          </ac:grpSpMkLst>
        </pc:grpChg>
        <pc:grpChg chg="mod">
          <ac:chgData name="VENTER, Wendy" userId="c0669ad9-b3e8-40cc-ac16-4ce7248a352d" providerId="ADAL" clId="{3319C262-054C-40B7-ADC7-AB0D4D21D95E}" dt="2022-03-13T10:33:56.060" v="8410"/>
          <ac:grpSpMkLst>
            <pc:docMk/>
            <pc:sldMk cId="3129028415" sldId="2076138432"/>
            <ac:grpSpMk id="35" creationId="{322FD9F0-225B-4D73-8FB7-2F1618683EC4}"/>
          </ac:grpSpMkLst>
        </pc:grpChg>
      </pc:sldChg>
      <pc:sldChg chg="addSp modSp mod ord">
        <pc:chgData name="VENTER, Wendy" userId="c0669ad9-b3e8-40cc-ac16-4ce7248a352d" providerId="ADAL" clId="{3319C262-054C-40B7-ADC7-AB0D4D21D95E}" dt="2022-03-11T15:22:24.167" v="4624" actId="20577"/>
        <pc:sldMkLst>
          <pc:docMk/>
          <pc:sldMk cId="3604283546" sldId="2076138432"/>
        </pc:sldMkLst>
        <pc:spChg chg="mod">
          <ac:chgData name="VENTER, Wendy" userId="c0669ad9-b3e8-40cc-ac16-4ce7248a352d" providerId="ADAL" clId="{3319C262-054C-40B7-ADC7-AB0D4D21D95E}" dt="2022-03-11T15:22:24.167" v="4624" actId="20577"/>
          <ac:spMkLst>
            <pc:docMk/>
            <pc:sldMk cId="3604283546" sldId="2076138432"/>
            <ac:spMk id="2" creationId="{6FF2C7F5-73AE-40D4-9736-8815398128B8}"/>
          </ac:spMkLst>
        </pc:spChg>
        <pc:spChg chg="mod">
          <ac:chgData name="VENTER, Wendy" userId="c0669ad9-b3e8-40cc-ac16-4ce7248a352d" providerId="ADAL" clId="{3319C262-054C-40B7-ADC7-AB0D4D21D95E}" dt="2022-03-11T07:05:55.314" v="33" actId="1076"/>
          <ac:spMkLst>
            <pc:docMk/>
            <pc:sldMk cId="3604283546" sldId="2076138432"/>
            <ac:spMk id="9" creationId="{DEB73791-B259-4F1A-970F-1E2169EF9567}"/>
          </ac:spMkLst>
        </pc:spChg>
        <pc:spChg chg="mod">
          <ac:chgData name="VENTER, Wendy" userId="c0669ad9-b3e8-40cc-ac16-4ce7248a352d" providerId="ADAL" clId="{3319C262-054C-40B7-ADC7-AB0D4D21D95E}" dt="2022-03-11T07:05:10.798" v="31" actId="1076"/>
          <ac:spMkLst>
            <pc:docMk/>
            <pc:sldMk cId="3604283546" sldId="2076138432"/>
            <ac:spMk id="15" creationId="{44BB242B-ABBB-4167-A722-B309D063CBCB}"/>
          </ac:spMkLst>
        </pc:spChg>
        <pc:grpChg chg="mod">
          <ac:chgData name="VENTER, Wendy" userId="c0669ad9-b3e8-40cc-ac16-4ce7248a352d" providerId="ADAL" clId="{3319C262-054C-40B7-ADC7-AB0D4D21D95E}" dt="2022-03-11T07:03:19.529" v="0" actId="1076"/>
          <ac:grpSpMkLst>
            <pc:docMk/>
            <pc:sldMk cId="3604283546" sldId="2076138432"/>
            <ac:grpSpMk id="8" creationId="{295AE3FE-3751-47A7-B96C-4280BD11932C}"/>
          </ac:grpSpMkLst>
        </pc:grpChg>
        <pc:graphicFrameChg chg="mod">
          <ac:chgData name="VENTER, Wendy" userId="c0669ad9-b3e8-40cc-ac16-4ce7248a352d" providerId="ADAL" clId="{3319C262-054C-40B7-ADC7-AB0D4D21D95E}" dt="2022-03-11T09:53:16.562" v="2989" actId="1076"/>
          <ac:graphicFrameMkLst>
            <pc:docMk/>
            <pc:sldMk cId="3604283546" sldId="2076138432"/>
            <ac:graphicFrameMk id="5" creationId="{83E4438A-600B-4524-BB04-2D50079C8E40}"/>
          </ac:graphicFrameMkLst>
        </pc:graphicFrameChg>
        <pc:cxnChg chg="add mod">
          <ac:chgData name="VENTER, Wendy" userId="c0669ad9-b3e8-40cc-ac16-4ce7248a352d" providerId="ADAL" clId="{3319C262-054C-40B7-ADC7-AB0D4D21D95E}" dt="2022-03-11T07:03:53.155" v="11" actId="692"/>
          <ac:cxnSpMkLst>
            <pc:docMk/>
            <pc:sldMk cId="3604283546" sldId="2076138432"/>
            <ac:cxnSpMk id="6" creationId="{E78E709D-F91F-40C1-958E-D797205F1173}"/>
          </ac:cxnSpMkLst>
        </pc:cxnChg>
        <pc:cxnChg chg="add mod">
          <ac:chgData name="VENTER, Wendy" userId="c0669ad9-b3e8-40cc-ac16-4ce7248a352d" providerId="ADAL" clId="{3319C262-054C-40B7-ADC7-AB0D4D21D95E}" dt="2022-03-11T07:05:21.661" v="32" actId="692"/>
          <ac:cxnSpMkLst>
            <pc:docMk/>
            <pc:sldMk cId="3604283546" sldId="2076138432"/>
            <ac:cxnSpMk id="25" creationId="{05776FD1-EAE0-41E5-B06D-F6C5BCF68C60}"/>
          </ac:cxnSpMkLst>
        </pc:cxnChg>
      </pc:sldChg>
      <pc:sldChg chg="del">
        <pc:chgData name="VENTER, Wendy" userId="c0669ad9-b3e8-40cc-ac16-4ce7248a352d" providerId="ADAL" clId="{3319C262-054C-40B7-ADC7-AB0D4D21D95E}" dt="2022-03-12T21:27:32.380" v="5355" actId="47"/>
        <pc:sldMkLst>
          <pc:docMk/>
          <pc:sldMk cId="221813173" sldId="2076138433"/>
        </pc:sldMkLst>
      </pc:sldChg>
      <pc:sldChg chg="modSp mod">
        <pc:chgData name="VENTER, Wendy" userId="c0669ad9-b3e8-40cc-ac16-4ce7248a352d" providerId="ADAL" clId="{3319C262-054C-40B7-ADC7-AB0D4D21D95E}" dt="2022-03-13T06:54:52.733" v="6470" actId="20577"/>
        <pc:sldMkLst>
          <pc:docMk/>
          <pc:sldMk cId="1694729254" sldId="2076138437"/>
        </pc:sldMkLst>
        <pc:spChg chg="mod">
          <ac:chgData name="VENTER, Wendy" userId="c0669ad9-b3e8-40cc-ac16-4ce7248a352d" providerId="ADAL" clId="{3319C262-054C-40B7-ADC7-AB0D4D21D95E}" dt="2022-03-13T06:54:52.733" v="6470" actId="20577"/>
          <ac:spMkLst>
            <pc:docMk/>
            <pc:sldMk cId="1694729254" sldId="2076138437"/>
            <ac:spMk id="7" creationId="{53612A9E-0C1B-4CDA-A523-792CFFC3377D}"/>
          </ac:spMkLst>
        </pc:spChg>
      </pc:sldChg>
      <pc:sldChg chg="addSp delSp modSp add mod ord">
        <pc:chgData name="VENTER, Wendy" userId="c0669ad9-b3e8-40cc-ac16-4ce7248a352d" providerId="ADAL" clId="{3319C262-054C-40B7-ADC7-AB0D4D21D95E}" dt="2022-03-13T10:35:39.945" v="8423"/>
        <pc:sldMkLst>
          <pc:docMk/>
          <pc:sldMk cId="2371054737" sldId="2076138458"/>
        </pc:sldMkLst>
        <pc:spChg chg="mod">
          <ac:chgData name="VENTER, Wendy" userId="c0669ad9-b3e8-40cc-ac16-4ce7248a352d" providerId="ADAL" clId="{3319C262-054C-40B7-ADC7-AB0D4D21D95E}" dt="2022-03-13T10:35:39.945" v="8423"/>
          <ac:spMkLst>
            <pc:docMk/>
            <pc:sldMk cId="2371054737" sldId="2076138458"/>
            <ac:spMk id="14" creationId="{5F4C0F91-FC6C-4CA2-88E2-4A7FB942D331}"/>
          </ac:spMkLst>
        </pc:spChg>
        <pc:spChg chg="mod">
          <ac:chgData name="VENTER, Wendy" userId="c0669ad9-b3e8-40cc-ac16-4ce7248a352d" providerId="ADAL" clId="{3319C262-054C-40B7-ADC7-AB0D4D21D95E}" dt="2022-03-13T10:35:39.945" v="8423"/>
          <ac:spMkLst>
            <pc:docMk/>
            <pc:sldMk cId="2371054737" sldId="2076138458"/>
            <ac:spMk id="15" creationId="{FD9FCD8B-253E-42C9-A938-28A952AC8192}"/>
          </ac:spMkLst>
        </pc:spChg>
        <pc:spChg chg="mod">
          <ac:chgData name="VENTER, Wendy" userId="c0669ad9-b3e8-40cc-ac16-4ce7248a352d" providerId="ADAL" clId="{3319C262-054C-40B7-ADC7-AB0D4D21D95E}" dt="2022-03-13T10:35:39.945" v="8423"/>
          <ac:spMkLst>
            <pc:docMk/>
            <pc:sldMk cId="2371054737" sldId="2076138458"/>
            <ac:spMk id="17" creationId="{67A2E0C3-49A3-41A4-8FA0-5DE1F428ED08}"/>
          </ac:spMkLst>
        </pc:spChg>
        <pc:spChg chg="mod">
          <ac:chgData name="VENTER, Wendy" userId="c0669ad9-b3e8-40cc-ac16-4ce7248a352d" providerId="ADAL" clId="{3319C262-054C-40B7-ADC7-AB0D4D21D95E}" dt="2022-03-13T10:35:39.945" v="8423"/>
          <ac:spMkLst>
            <pc:docMk/>
            <pc:sldMk cId="2371054737" sldId="2076138458"/>
            <ac:spMk id="18" creationId="{002C21A1-1413-4746-9506-8F0AFED0E892}"/>
          </ac:spMkLst>
        </pc:spChg>
        <pc:spChg chg="mod">
          <ac:chgData name="VENTER, Wendy" userId="c0669ad9-b3e8-40cc-ac16-4ce7248a352d" providerId="ADAL" clId="{3319C262-054C-40B7-ADC7-AB0D4D21D95E}" dt="2022-03-13T10:35:39.945" v="8423"/>
          <ac:spMkLst>
            <pc:docMk/>
            <pc:sldMk cId="2371054737" sldId="2076138458"/>
            <ac:spMk id="19" creationId="{408A72FE-AA57-4CB4-8F6D-4AA384FE483E}"/>
          </ac:spMkLst>
        </pc:spChg>
        <pc:spChg chg="mod">
          <ac:chgData name="VENTER, Wendy" userId="c0669ad9-b3e8-40cc-ac16-4ce7248a352d" providerId="ADAL" clId="{3319C262-054C-40B7-ADC7-AB0D4D21D95E}" dt="2022-03-13T10:35:39.945" v="8423"/>
          <ac:spMkLst>
            <pc:docMk/>
            <pc:sldMk cId="2371054737" sldId="2076138458"/>
            <ac:spMk id="20" creationId="{3C24B4A1-3510-4780-83F9-300F700F5806}"/>
          </ac:spMkLst>
        </pc:spChg>
        <pc:spChg chg="mod">
          <ac:chgData name="VENTER, Wendy" userId="c0669ad9-b3e8-40cc-ac16-4ce7248a352d" providerId="ADAL" clId="{3319C262-054C-40B7-ADC7-AB0D4D21D95E}" dt="2022-03-13T10:35:39.945" v="8423"/>
          <ac:spMkLst>
            <pc:docMk/>
            <pc:sldMk cId="2371054737" sldId="2076138458"/>
            <ac:spMk id="21" creationId="{C0F76A76-AC3E-4907-B531-0F8774F17C14}"/>
          </ac:spMkLst>
        </pc:spChg>
        <pc:grpChg chg="del">
          <ac:chgData name="VENTER, Wendy" userId="c0669ad9-b3e8-40cc-ac16-4ce7248a352d" providerId="ADAL" clId="{3319C262-054C-40B7-ADC7-AB0D4D21D95E}" dt="2022-03-13T10:35:32.334" v="8422" actId="478"/>
          <ac:grpSpMkLst>
            <pc:docMk/>
            <pc:sldMk cId="2371054737" sldId="2076138458"/>
            <ac:grpSpMk id="6" creationId="{4E18316D-18C0-4208-B526-2ECC745CB016}"/>
          </ac:grpSpMkLst>
        </pc:grpChg>
        <pc:grpChg chg="add mod">
          <ac:chgData name="VENTER, Wendy" userId="c0669ad9-b3e8-40cc-ac16-4ce7248a352d" providerId="ADAL" clId="{3319C262-054C-40B7-ADC7-AB0D4D21D95E}" dt="2022-03-13T10:35:39.945" v="8423"/>
          <ac:grpSpMkLst>
            <pc:docMk/>
            <pc:sldMk cId="2371054737" sldId="2076138458"/>
            <ac:grpSpMk id="12" creationId="{56AD150B-C89A-49E0-94AB-E734BB7D1680}"/>
          </ac:grpSpMkLst>
        </pc:grpChg>
        <pc:grpChg chg="mod">
          <ac:chgData name="VENTER, Wendy" userId="c0669ad9-b3e8-40cc-ac16-4ce7248a352d" providerId="ADAL" clId="{3319C262-054C-40B7-ADC7-AB0D4D21D95E}" dt="2022-03-13T10:35:39.945" v="8423"/>
          <ac:grpSpMkLst>
            <pc:docMk/>
            <pc:sldMk cId="2371054737" sldId="2076138458"/>
            <ac:grpSpMk id="13" creationId="{67F25491-75F5-486E-A490-2FEA10EC6FBE}"/>
          </ac:grpSpMkLst>
        </pc:grpChg>
      </pc:sldChg>
      <pc:sldChg chg="addSp delSp modSp add mod">
        <pc:chgData name="VENTER, Wendy" userId="c0669ad9-b3e8-40cc-ac16-4ce7248a352d" providerId="ADAL" clId="{3319C262-054C-40B7-ADC7-AB0D4D21D95E}" dt="2022-03-13T10:29:50.367" v="8389" actId="14100"/>
        <pc:sldMkLst>
          <pc:docMk/>
          <pc:sldMk cId="4154477915" sldId="2076138464"/>
        </pc:sldMkLst>
        <pc:spChg chg="mod">
          <ac:chgData name="VENTER, Wendy" userId="c0669ad9-b3e8-40cc-ac16-4ce7248a352d" providerId="ADAL" clId="{3319C262-054C-40B7-ADC7-AB0D4D21D95E}" dt="2022-03-13T05:06:25.380" v="5535" actId="1076"/>
          <ac:spMkLst>
            <pc:docMk/>
            <pc:sldMk cId="4154477915" sldId="2076138464"/>
            <ac:spMk id="2" creationId="{6FF2C7F5-73AE-40D4-9736-8815398128B8}"/>
          </ac:spMkLst>
        </pc:spChg>
        <pc:spChg chg="add mod">
          <ac:chgData name="VENTER, Wendy" userId="c0669ad9-b3e8-40cc-ac16-4ce7248a352d" providerId="ADAL" clId="{3319C262-054C-40B7-ADC7-AB0D4D21D95E}" dt="2022-03-13T10:29:22.783" v="8387" actId="113"/>
          <ac:spMkLst>
            <pc:docMk/>
            <pc:sldMk cId="4154477915" sldId="2076138464"/>
            <ac:spMk id="3" creationId="{A8255CB7-FB1F-4879-8755-B0648C0A1956}"/>
          </ac:spMkLst>
        </pc:spChg>
        <pc:spChg chg="mod">
          <ac:chgData name="VENTER, Wendy" userId="c0669ad9-b3e8-40cc-ac16-4ce7248a352d" providerId="ADAL" clId="{3319C262-054C-40B7-ADC7-AB0D4D21D95E}" dt="2022-03-13T10:29:18.600" v="8385" actId="113"/>
          <ac:spMkLst>
            <pc:docMk/>
            <pc:sldMk cId="4154477915" sldId="2076138464"/>
            <ac:spMk id="10" creationId="{7952426F-596F-42B8-AA5D-EDB4706648AF}"/>
          </ac:spMkLst>
        </pc:spChg>
        <pc:spChg chg="mod">
          <ac:chgData name="VENTER, Wendy" userId="c0669ad9-b3e8-40cc-ac16-4ce7248a352d" providerId="ADAL" clId="{3319C262-054C-40B7-ADC7-AB0D4D21D95E}" dt="2022-03-13T10:29:34.136" v="8388"/>
          <ac:spMkLst>
            <pc:docMk/>
            <pc:sldMk cId="4154477915" sldId="2076138464"/>
            <ac:spMk id="13" creationId="{BE485D95-1A8C-44AA-94C6-7377C929433F}"/>
          </ac:spMkLst>
        </pc:spChg>
        <pc:spChg chg="mod">
          <ac:chgData name="VENTER, Wendy" userId="c0669ad9-b3e8-40cc-ac16-4ce7248a352d" providerId="ADAL" clId="{3319C262-054C-40B7-ADC7-AB0D4D21D95E}" dt="2022-03-13T10:29:34.136" v="8388"/>
          <ac:spMkLst>
            <pc:docMk/>
            <pc:sldMk cId="4154477915" sldId="2076138464"/>
            <ac:spMk id="14" creationId="{578F010F-68AC-4501-B67A-39B4EBE9B29C}"/>
          </ac:spMkLst>
        </pc:spChg>
        <pc:spChg chg="mod">
          <ac:chgData name="VENTER, Wendy" userId="c0669ad9-b3e8-40cc-ac16-4ce7248a352d" providerId="ADAL" clId="{3319C262-054C-40B7-ADC7-AB0D4D21D95E}" dt="2022-03-13T10:29:34.136" v="8388"/>
          <ac:spMkLst>
            <pc:docMk/>
            <pc:sldMk cId="4154477915" sldId="2076138464"/>
            <ac:spMk id="15" creationId="{F3BA67B7-C077-4AC8-9D16-B2B83CC176A1}"/>
          </ac:spMkLst>
        </pc:spChg>
        <pc:spChg chg="mod">
          <ac:chgData name="VENTER, Wendy" userId="c0669ad9-b3e8-40cc-ac16-4ce7248a352d" providerId="ADAL" clId="{3319C262-054C-40B7-ADC7-AB0D4D21D95E}" dt="2022-03-13T10:29:34.136" v="8388"/>
          <ac:spMkLst>
            <pc:docMk/>
            <pc:sldMk cId="4154477915" sldId="2076138464"/>
            <ac:spMk id="16" creationId="{24F0B74B-74D1-48E5-A918-EEAECF398F60}"/>
          </ac:spMkLst>
        </pc:spChg>
        <pc:spChg chg="mod">
          <ac:chgData name="VENTER, Wendy" userId="c0669ad9-b3e8-40cc-ac16-4ce7248a352d" providerId="ADAL" clId="{3319C262-054C-40B7-ADC7-AB0D4D21D95E}" dt="2022-03-13T10:29:34.136" v="8388"/>
          <ac:spMkLst>
            <pc:docMk/>
            <pc:sldMk cId="4154477915" sldId="2076138464"/>
            <ac:spMk id="17" creationId="{AB1A9572-7BCD-4E58-AA87-343EC2E1093A}"/>
          </ac:spMkLst>
        </pc:spChg>
        <pc:spChg chg="mod">
          <ac:chgData name="VENTER, Wendy" userId="c0669ad9-b3e8-40cc-ac16-4ce7248a352d" providerId="ADAL" clId="{3319C262-054C-40B7-ADC7-AB0D4D21D95E}" dt="2022-03-13T10:29:34.136" v="8388"/>
          <ac:spMkLst>
            <pc:docMk/>
            <pc:sldMk cId="4154477915" sldId="2076138464"/>
            <ac:spMk id="18" creationId="{8D95DF4F-3535-4DFD-B4B3-95253661C2F8}"/>
          </ac:spMkLst>
        </pc:spChg>
        <pc:spChg chg="mod">
          <ac:chgData name="VENTER, Wendy" userId="c0669ad9-b3e8-40cc-ac16-4ce7248a352d" providerId="ADAL" clId="{3319C262-054C-40B7-ADC7-AB0D4D21D95E}" dt="2022-03-13T10:29:34.136" v="8388"/>
          <ac:spMkLst>
            <pc:docMk/>
            <pc:sldMk cId="4154477915" sldId="2076138464"/>
            <ac:spMk id="19" creationId="{F5E91889-3D82-479E-9D3C-99F402D6B690}"/>
          </ac:spMkLst>
        </pc:spChg>
        <pc:grpChg chg="mod">
          <ac:chgData name="VENTER, Wendy" userId="c0669ad9-b3e8-40cc-ac16-4ce7248a352d" providerId="ADAL" clId="{3319C262-054C-40B7-ADC7-AB0D4D21D95E}" dt="2022-03-13T10:29:50.367" v="8389" actId="14100"/>
          <ac:grpSpMkLst>
            <pc:docMk/>
            <pc:sldMk cId="4154477915" sldId="2076138464"/>
            <ac:grpSpMk id="8" creationId="{88BFE6A9-9D77-4C3B-BD94-16D250A0A228}"/>
          </ac:grpSpMkLst>
        </pc:grpChg>
        <pc:grpChg chg="add mod">
          <ac:chgData name="VENTER, Wendy" userId="c0669ad9-b3e8-40cc-ac16-4ce7248a352d" providerId="ADAL" clId="{3319C262-054C-40B7-ADC7-AB0D4D21D95E}" dt="2022-03-13T10:29:34.136" v="8388"/>
          <ac:grpSpMkLst>
            <pc:docMk/>
            <pc:sldMk cId="4154477915" sldId="2076138464"/>
            <ac:grpSpMk id="11" creationId="{C2C571D1-23A7-46B6-BD14-7B990C789852}"/>
          </ac:grpSpMkLst>
        </pc:grpChg>
        <pc:grpChg chg="mod">
          <ac:chgData name="VENTER, Wendy" userId="c0669ad9-b3e8-40cc-ac16-4ce7248a352d" providerId="ADAL" clId="{3319C262-054C-40B7-ADC7-AB0D4D21D95E}" dt="2022-03-13T10:29:34.136" v="8388"/>
          <ac:grpSpMkLst>
            <pc:docMk/>
            <pc:sldMk cId="4154477915" sldId="2076138464"/>
            <ac:grpSpMk id="12" creationId="{8C175AE6-3AD2-498A-B498-5CD56CCB1BAE}"/>
          </ac:grpSpMkLst>
        </pc:grpChg>
        <pc:graphicFrameChg chg="del">
          <ac:chgData name="VENTER, Wendy" userId="c0669ad9-b3e8-40cc-ac16-4ce7248a352d" providerId="ADAL" clId="{3319C262-054C-40B7-ADC7-AB0D4D21D95E}" dt="2022-03-13T05:06:14.557" v="5533" actId="478"/>
          <ac:graphicFrameMkLst>
            <pc:docMk/>
            <pc:sldMk cId="4154477915" sldId="2076138464"/>
            <ac:graphicFrameMk id="5" creationId="{83E4438A-600B-4524-BB04-2D50079C8E40}"/>
          </ac:graphicFrameMkLst>
        </pc:graphicFrameChg>
      </pc:sldChg>
      <pc:sldChg chg="addSp modSp add">
        <pc:chgData name="VENTER, Wendy" userId="c0669ad9-b3e8-40cc-ac16-4ce7248a352d" providerId="ADAL" clId="{3319C262-054C-40B7-ADC7-AB0D4D21D95E}" dt="2022-03-13T10:39:17.727" v="8454"/>
        <pc:sldMkLst>
          <pc:docMk/>
          <pc:sldMk cId="93003831" sldId="2076138467"/>
        </pc:sldMkLst>
        <pc:spChg chg="mod">
          <ac:chgData name="VENTER, Wendy" userId="c0669ad9-b3e8-40cc-ac16-4ce7248a352d" providerId="ADAL" clId="{3319C262-054C-40B7-ADC7-AB0D4D21D95E}" dt="2022-03-13T10:39:17.727" v="8454"/>
          <ac:spMkLst>
            <pc:docMk/>
            <pc:sldMk cId="93003831" sldId="2076138467"/>
            <ac:spMk id="7" creationId="{C5C81D97-D43D-4E0E-82B7-34FA9F161ABF}"/>
          </ac:spMkLst>
        </pc:spChg>
        <pc:spChg chg="mod">
          <ac:chgData name="VENTER, Wendy" userId="c0669ad9-b3e8-40cc-ac16-4ce7248a352d" providerId="ADAL" clId="{3319C262-054C-40B7-ADC7-AB0D4D21D95E}" dt="2022-03-13T10:39:17.727" v="8454"/>
          <ac:spMkLst>
            <pc:docMk/>
            <pc:sldMk cId="93003831" sldId="2076138467"/>
            <ac:spMk id="8" creationId="{24653B3B-BE6D-4B4F-A2FB-267BC6A4B206}"/>
          </ac:spMkLst>
        </pc:spChg>
        <pc:spChg chg="mod">
          <ac:chgData name="VENTER, Wendy" userId="c0669ad9-b3e8-40cc-ac16-4ce7248a352d" providerId="ADAL" clId="{3319C262-054C-40B7-ADC7-AB0D4D21D95E}" dt="2022-03-13T10:39:17.727" v="8454"/>
          <ac:spMkLst>
            <pc:docMk/>
            <pc:sldMk cId="93003831" sldId="2076138467"/>
            <ac:spMk id="9" creationId="{48A46BDF-C4C6-455F-AE69-27123D05439A}"/>
          </ac:spMkLst>
        </pc:spChg>
        <pc:spChg chg="mod">
          <ac:chgData name="VENTER, Wendy" userId="c0669ad9-b3e8-40cc-ac16-4ce7248a352d" providerId="ADAL" clId="{3319C262-054C-40B7-ADC7-AB0D4D21D95E}" dt="2022-03-13T10:39:17.727" v="8454"/>
          <ac:spMkLst>
            <pc:docMk/>
            <pc:sldMk cId="93003831" sldId="2076138467"/>
            <ac:spMk id="10" creationId="{10E59FA7-2C21-4D15-8A13-0078F0EEC6F5}"/>
          </ac:spMkLst>
        </pc:spChg>
        <pc:spChg chg="mod">
          <ac:chgData name="VENTER, Wendy" userId="c0669ad9-b3e8-40cc-ac16-4ce7248a352d" providerId="ADAL" clId="{3319C262-054C-40B7-ADC7-AB0D4D21D95E}" dt="2022-03-13T10:39:17.727" v="8454"/>
          <ac:spMkLst>
            <pc:docMk/>
            <pc:sldMk cId="93003831" sldId="2076138467"/>
            <ac:spMk id="12" creationId="{BAE37AE5-DE05-4C0A-9262-8582B81E63FA}"/>
          </ac:spMkLst>
        </pc:spChg>
        <pc:spChg chg="mod">
          <ac:chgData name="VENTER, Wendy" userId="c0669ad9-b3e8-40cc-ac16-4ce7248a352d" providerId="ADAL" clId="{3319C262-054C-40B7-ADC7-AB0D4D21D95E}" dt="2022-03-13T10:39:17.727" v="8454"/>
          <ac:spMkLst>
            <pc:docMk/>
            <pc:sldMk cId="93003831" sldId="2076138467"/>
            <ac:spMk id="13" creationId="{814F79D4-36CE-4246-A0AF-64728E765305}"/>
          </ac:spMkLst>
        </pc:spChg>
        <pc:spChg chg="mod">
          <ac:chgData name="VENTER, Wendy" userId="c0669ad9-b3e8-40cc-ac16-4ce7248a352d" providerId="ADAL" clId="{3319C262-054C-40B7-ADC7-AB0D4D21D95E}" dt="2022-03-13T10:39:17.727" v="8454"/>
          <ac:spMkLst>
            <pc:docMk/>
            <pc:sldMk cId="93003831" sldId="2076138467"/>
            <ac:spMk id="14" creationId="{F0C41932-0F69-41F7-8B12-AF09839A5611}"/>
          </ac:spMkLst>
        </pc:spChg>
        <pc:grpChg chg="add mod">
          <ac:chgData name="VENTER, Wendy" userId="c0669ad9-b3e8-40cc-ac16-4ce7248a352d" providerId="ADAL" clId="{3319C262-054C-40B7-ADC7-AB0D4D21D95E}" dt="2022-03-13T10:39:17.727" v="8454"/>
          <ac:grpSpMkLst>
            <pc:docMk/>
            <pc:sldMk cId="93003831" sldId="2076138467"/>
            <ac:grpSpMk id="5" creationId="{A3597426-6D68-4E1D-B456-9A415C0C57F6}"/>
          </ac:grpSpMkLst>
        </pc:grpChg>
        <pc:grpChg chg="mod">
          <ac:chgData name="VENTER, Wendy" userId="c0669ad9-b3e8-40cc-ac16-4ce7248a352d" providerId="ADAL" clId="{3319C262-054C-40B7-ADC7-AB0D4D21D95E}" dt="2022-03-13T10:39:17.727" v="8454"/>
          <ac:grpSpMkLst>
            <pc:docMk/>
            <pc:sldMk cId="93003831" sldId="2076138467"/>
            <ac:grpSpMk id="6" creationId="{1A8CA262-FE06-4A68-BD12-0C17EB6F2A6A}"/>
          </ac:grpSpMkLst>
        </pc:grpChg>
      </pc:sldChg>
      <pc:sldChg chg="addSp delSp modSp add mod">
        <pc:chgData name="VENTER, Wendy" userId="c0669ad9-b3e8-40cc-ac16-4ce7248a352d" providerId="ADAL" clId="{3319C262-054C-40B7-ADC7-AB0D4D21D95E}" dt="2022-03-13T10:39:23.486" v="8455"/>
        <pc:sldMkLst>
          <pc:docMk/>
          <pc:sldMk cId="2837239055" sldId="2076138468"/>
        </pc:sldMkLst>
        <pc:spChg chg="del">
          <ac:chgData name="VENTER, Wendy" userId="c0669ad9-b3e8-40cc-ac16-4ce7248a352d" providerId="ADAL" clId="{3319C262-054C-40B7-ADC7-AB0D4D21D95E}" dt="2022-03-13T07:13:53.459" v="6564" actId="478"/>
          <ac:spMkLst>
            <pc:docMk/>
            <pc:sldMk cId="2837239055" sldId="2076138468"/>
            <ac:spMk id="2" creationId="{6FF2C7F5-73AE-40D4-9736-8815398128B8}"/>
          </ac:spMkLst>
        </pc:spChg>
        <pc:spChg chg="add mod">
          <ac:chgData name="VENTER, Wendy" userId="c0669ad9-b3e8-40cc-ac16-4ce7248a352d" providerId="ADAL" clId="{3319C262-054C-40B7-ADC7-AB0D4D21D95E}" dt="2022-03-13T07:13:53.459" v="6564" actId="478"/>
          <ac:spMkLst>
            <pc:docMk/>
            <pc:sldMk cId="2837239055" sldId="2076138468"/>
            <ac:spMk id="7" creationId="{A8F77CD5-C29F-4F03-B94B-BE9C84448E6A}"/>
          </ac:spMkLst>
        </pc:spChg>
        <pc:spChg chg="mod">
          <ac:chgData name="VENTER, Wendy" userId="c0669ad9-b3e8-40cc-ac16-4ce7248a352d" providerId="ADAL" clId="{3319C262-054C-40B7-ADC7-AB0D4D21D95E}" dt="2022-03-13T10:39:23.486" v="8455"/>
          <ac:spMkLst>
            <pc:docMk/>
            <pc:sldMk cId="2837239055" sldId="2076138468"/>
            <ac:spMk id="9" creationId="{7B1B8016-4845-47F9-A362-1BF69B18C490}"/>
          </ac:spMkLst>
        </pc:spChg>
        <pc:spChg chg="mod">
          <ac:chgData name="VENTER, Wendy" userId="c0669ad9-b3e8-40cc-ac16-4ce7248a352d" providerId="ADAL" clId="{3319C262-054C-40B7-ADC7-AB0D4D21D95E}" dt="2022-03-13T10:39:23.486" v="8455"/>
          <ac:spMkLst>
            <pc:docMk/>
            <pc:sldMk cId="2837239055" sldId="2076138468"/>
            <ac:spMk id="10" creationId="{32A46F4D-612E-4211-AD5A-B3B22D8BC790}"/>
          </ac:spMkLst>
        </pc:spChg>
        <pc:spChg chg="mod">
          <ac:chgData name="VENTER, Wendy" userId="c0669ad9-b3e8-40cc-ac16-4ce7248a352d" providerId="ADAL" clId="{3319C262-054C-40B7-ADC7-AB0D4D21D95E}" dt="2022-03-13T10:39:23.486" v="8455"/>
          <ac:spMkLst>
            <pc:docMk/>
            <pc:sldMk cId="2837239055" sldId="2076138468"/>
            <ac:spMk id="11" creationId="{8DF2C75F-5E9B-4290-A1FE-AEB90F359533}"/>
          </ac:spMkLst>
        </pc:spChg>
        <pc:spChg chg="mod">
          <ac:chgData name="VENTER, Wendy" userId="c0669ad9-b3e8-40cc-ac16-4ce7248a352d" providerId="ADAL" clId="{3319C262-054C-40B7-ADC7-AB0D4D21D95E}" dt="2022-03-13T10:39:23.486" v="8455"/>
          <ac:spMkLst>
            <pc:docMk/>
            <pc:sldMk cId="2837239055" sldId="2076138468"/>
            <ac:spMk id="12" creationId="{09596722-6CF9-43F4-A3D1-58C2FE37A0B3}"/>
          </ac:spMkLst>
        </pc:spChg>
        <pc:spChg chg="mod">
          <ac:chgData name="VENTER, Wendy" userId="c0669ad9-b3e8-40cc-ac16-4ce7248a352d" providerId="ADAL" clId="{3319C262-054C-40B7-ADC7-AB0D4D21D95E}" dt="2022-03-13T10:39:23.486" v="8455"/>
          <ac:spMkLst>
            <pc:docMk/>
            <pc:sldMk cId="2837239055" sldId="2076138468"/>
            <ac:spMk id="13" creationId="{235D0E1C-4643-402B-A76C-2831D3116BF0}"/>
          </ac:spMkLst>
        </pc:spChg>
        <pc:spChg chg="mod">
          <ac:chgData name="VENTER, Wendy" userId="c0669ad9-b3e8-40cc-ac16-4ce7248a352d" providerId="ADAL" clId="{3319C262-054C-40B7-ADC7-AB0D4D21D95E}" dt="2022-03-13T10:39:23.486" v="8455"/>
          <ac:spMkLst>
            <pc:docMk/>
            <pc:sldMk cId="2837239055" sldId="2076138468"/>
            <ac:spMk id="14" creationId="{F8B01339-F6EF-4AFB-B09B-7E7E2746352F}"/>
          </ac:spMkLst>
        </pc:spChg>
        <pc:spChg chg="mod">
          <ac:chgData name="VENTER, Wendy" userId="c0669ad9-b3e8-40cc-ac16-4ce7248a352d" providerId="ADAL" clId="{3319C262-054C-40B7-ADC7-AB0D4D21D95E}" dt="2022-03-13T10:39:23.486" v="8455"/>
          <ac:spMkLst>
            <pc:docMk/>
            <pc:sldMk cId="2837239055" sldId="2076138468"/>
            <ac:spMk id="15" creationId="{119D1BD6-6522-4994-BE4C-EC1930BDC6A2}"/>
          </ac:spMkLst>
        </pc:spChg>
        <pc:grpChg chg="add mod">
          <ac:chgData name="VENTER, Wendy" userId="c0669ad9-b3e8-40cc-ac16-4ce7248a352d" providerId="ADAL" clId="{3319C262-054C-40B7-ADC7-AB0D4D21D95E}" dt="2022-03-13T10:39:23.486" v="8455"/>
          <ac:grpSpMkLst>
            <pc:docMk/>
            <pc:sldMk cId="2837239055" sldId="2076138468"/>
            <ac:grpSpMk id="5" creationId="{9D157900-B2CA-4410-8751-B135FF429542}"/>
          </ac:grpSpMkLst>
        </pc:grpChg>
        <pc:grpChg chg="mod">
          <ac:chgData name="VENTER, Wendy" userId="c0669ad9-b3e8-40cc-ac16-4ce7248a352d" providerId="ADAL" clId="{3319C262-054C-40B7-ADC7-AB0D4D21D95E}" dt="2022-03-13T10:39:23.486" v="8455"/>
          <ac:grpSpMkLst>
            <pc:docMk/>
            <pc:sldMk cId="2837239055" sldId="2076138468"/>
            <ac:grpSpMk id="8" creationId="{F9F6CA38-2D79-4E60-9E5F-47F4EBC992BF}"/>
          </ac:grpSpMkLst>
        </pc:grpChg>
        <pc:graphicFrameChg chg="del">
          <ac:chgData name="VENTER, Wendy" userId="c0669ad9-b3e8-40cc-ac16-4ce7248a352d" providerId="ADAL" clId="{3319C262-054C-40B7-ADC7-AB0D4D21D95E}" dt="2022-03-13T07:14:27.330" v="6567" actId="478"/>
          <ac:graphicFrameMkLst>
            <pc:docMk/>
            <pc:sldMk cId="2837239055" sldId="2076138468"/>
            <ac:graphicFrameMk id="5" creationId="{83E4438A-600B-4524-BB04-2D50079C8E40}"/>
          </ac:graphicFrameMkLst>
        </pc:graphicFrameChg>
        <pc:picChg chg="mod">
          <ac:chgData name="VENTER, Wendy" userId="c0669ad9-b3e8-40cc-ac16-4ce7248a352d" providerId="ADAL" clId="{3319C262-054C-40B7-ADC7-AB0D4D21D95E}" dt="2022-03-13T07:13:59.918" v="6566" actId="14100"/>
          <ac:picMkLst>
            <pc:docMk/>
            <pc:sldMk cId="2837239055" sldId="2076138468"/>
            <ac:picMk id="6" creationId="{3B9078E5-5CE6-43EA-ABA1-D025825BCBD3}"/>
          </ac:picMkLst>
        </pc:picChg>
      </pc:sldChg>
      <pc:sldChg chg="modSp mod">
        <pc:chgData name="VENTER, Wendy" userId="c0669ad9-b3e8-40cc-ac16-4ce7248a352d" providerId="ADAL" clId="{3319C262-054C-40B7-ADC7-AB0D4D21D95E}" dt="2022-03-13T07:50:33.690" v="8031" actId="20577"/>
        <pc:sldMkLst>
          <pc:docMk/>
          <pc:sldMk cId="429327420" sldId="2076138469"/>
        </pc:sldMkLst>
        <pc:spChg chg="mod">
          <ac:chgData name="VENTER, Wendy" userId="c0669ad9-b3e8-40cc-ac16-4ce7248a352d" providerId="ADAL" clId="{3319C262-054C-40B7-ADC7-AB0D4D21D95E}" dt="2022-03-13T07:50:33.690" v="8031" actId="20577"/>
          <ac:spMkLst>
            <pc:docMk/>
            <pc:sldMk cId="429327420" sldId="2076138469"/>
            <ac:spMk id="2" creationId="{60616D82-F325-480B-8150-6FD1337281A2}"/>
          </ac:spMkLst>
        </pc:spChg>
        <pc:spChg chg="mod">
          <ac:chgData name="VENTER, Wendy" userId="c0669ad9-b3e8-40cc-ac16-4ce7248a352d" providerId="ADAL" clId="{3319C262-054C-40B7-ADC7-AB0D4D21D95E}" dt="2022-03-13T07:50:03.335" v="8009" actId="20577"/>
          <ac:spMkLst>
            <pc:docMk/>
            <pc:sldMk cId="429327420" sldId="2076138469"/>
            <ac:spMk id="3" creationId="{9705724E-AEFA-42D0-A20E-DEF93FDE6F55}"/>
          </ac:spMkLst>
        </pc:spChg>
      </pc:sldChg>
      <pc:sldChg chg="addSp delSp modSp add del mod ord addAnim delAnim modAnim">
        <pc:chgData name="VENTER, Wendy" userId="c0669ad9-b3e8-40cc-ac16-4ce7248a352d" providerId="ADAL" clId="{3319C262-054C-40B7-ADC7-AB0D4D21D95E}" dt="2022-03-11T09:38:58.122" v="1999" actId="47"/>
        <pc:sldMkLst>
          <pc:docMk/>
          <pc:sldMk cId="4204120467" sldId="2141411427"/>
        </pc:sldMkLst>
        <pc:spChg chg="del topLvl">
          <ac:chgData name="VENTER, Wendy" userId="c0669ad9-b3e8-40cc-ac16-4ce7248a352d" providerId="ADAL" clId="{3319C262-054C-40B7-ADC7-AB0D4D21D95E}" dt="2022-03-11T07:47:06.150" v="130" actId="478"/>
          <ac:spMkLst>
            <pc:docMk/>
            <pc:sldMk cId="4204120467" sldId="2141411427"/>
            <ac:spMk id="5" creationId="{6D597923-D0E4-43F5-A127-092FF62C5E46}"/>
          </ac:spMkLst>
        </pc:spChg>
        <pc:spChg chg="add del mod">
          <ac:chgData name="VENTER, Wendy" userId="c0669ad9-b3e8-40cc-ac16-4ce7248a352d" providerId="ADAL" clId="{3319C262-054C-40B7-ADC7-AB0D4D21D95E}" dt="2022-03-11T09:27:26.309" v="1797" actId="21"/>
          <ac:spMkLst>
            <pc:docMk/>
            <pc:sldMk cId="4204120467" sldId="2141411427"/>
            <ac:spMk id="11" creationId="{655BC298-70C0-439A-870D-DF8D8F7C7443}"/>
          </ac:spMkLst>
        </pc:spChg>
        <pc:grpChg chg="del">
          <ac:chgData name="VENTER, Wendy" userId="c0669ad9-b3e8-40cc-ac16-4ce7248a352d" providerId="ADAL" clId="{3319C262-054C-40B7-ADC7-AB0D4D21D95E}" dt="2022-03-11T07:47:03.612" v="129" actId="478"/>
          <ac:grpSpMkLst>
            <pc:docMk/>
            <pc:sldMk cId="4204120467" sldId="2141411427"/>
            <ac:grpSpMk id="16" creationId="{6D1A7946-105A-4819-ABA6-4242FDF52978}"/>
          </ac:grpSpMkLst>
        </pc:grpChg>
        <pc:cxnChg chg="del topLvl">
          <ac:chgData name="VENTER, Wendy" userId="c0669ad9-b3e8-40cc-ac16-4ce7248a352d" providerId="ADAL" clId="{3319C262-054C-40B7-ADC7-AB0D4D21D95E}" dt="2022-03-11T07:47:03.612" v="129" actId="478"/>
          <ac:cxnSpMkLst>
            <pc:docMk/>
            <pc:sldMk cId="4204120467" sldId="2141411427"/>
            <ac:cxnSpMk id="9" creationId="{B74F3926-196D-4FE4-A2F6-8F7096F414BC}"/>
          </ac:cxnSpMkLst>
        </pc:cxnChg>
      </pc:sldChg>
      <pc:sldChg chg="addSp delSp modSp add mod delAnim modNotesTx">
        <pc:chgData name="VENTER, Wendy" userId="c0669ad9-b3e8-40cc-ac16-4ce7248a352d" providerId="ADAL" clId="{3319C262-054C-40B7-ADC7-AB0D4D21D95E}" dt="2022-03-13T07:51:48.151" v="8039"/>
        <pc:sldMkLst>
          <pc:docMk/>
          <pc:sldMk cId="4012333107" sldId="2141411428"/>
        </pc:sldMkLst>
        <pc:spChg chg="mod">
          <ac:chgData name="VENTER, Wendy" userId="c0669ad9-b3e8-40cc-ac16-4ce7248a352d" providerId="ADAL" clId="{3319C262-054C-40B7-ADC7-AB0D4D21D95E}" dt="2022-03-11T15:10:48.560" v="3938" actId="20577"/>
          <ac:spMkLst>
            <pc:docMk/>
            <pc:sldMk cId="4012333107" sldId="2141411428"/>
            <ac:spMk id="2" creationId="{65A27266-795B-4303-963B-B0DDBA30BC81}"/>
          </ac:spMkLst>
        </pc:spChg>
        <pc:spChg chg="del">
          <ac:chgData name="VENTER, Wendy" userId="c0669ad9-b3e8-40cc-ac16-4ce7248a352d" providerId="ADAL" clId="{3319C262-054C-40B7-ADC7-AB0D4D21D95E}" dt="2022-03-11T07:49:10.333" v="235" actId="478"/>
          <ac:spMkLst>
            <pc:docMk/>
            <pc:sldMk cId="4012333107" sldId="2141411428"/>
            <ac:spMk id="3" creationId="{422E15A9-733B-44EA-9871-147026356AF6}"/>
          </ac:spMkLst>
        </pc:spChg>
        <pc:spChg chg="add del mod">
          <ac:chgData name="VENTER, Wendy" userId="c0669ad9-b3e8-40cc-ac16-4ce7248a352d" providerId="ADAL" clId="{3319C262-054C-40B7-ADC7-AB0D4D21D95E}" dt="2022-03-11T07:49:34.558" v="237" actId="478"/>
          <ac:spMkLst>
            <pc:docMk/>
            <pc:sldMk cId="4012333107" sldId="2141411428"/>
            <ac:spMk id="5" creationId="{E6EC2ECA-F11F-4D59-A80A-C674C197F13D}"/>
          </ac:spMkLst>
        </pc:spChg>
        <pc:spChg chg="del">
          <ac:chgData name="VENTER, Wendy" userId="c0669ad9-b3e8-40cc-ac16-4ce7248a352d" providerId="ADAL" clId="{3319C262-054C-40B7-ADC7-AB0D4D21D95E}" dt="2022-03-11T07:49:29.241" v="236" actId="478"/>
          <ac:spMkLst>
            <pc:docMk/>
            <pc:sldMk cId="4012333107" sldId="2141411428"/>
            <ac:spMk id="10" creationId="{CCEA964D-2AB4-4107-AF6E-DE954CEC599B}"/>
          </ac:spMkLst>
        </pc:spChg>
        <pc:spChg chg="add mod">
          <ac:chgData name="VENTER, Wendy" userId="c0669ad9-b3e8-40cc-ac16-4ce7248a352d" providerId="ADAL" clId="{3319C262-054C-40B7-ADC7-AB0D4D21D95E}" dt="2022-03-11T15:15:12.777" v="4333" actId="20577"/>
          <ac:spMkLst>
            <pc:docMk/>
            <pc:sldMk cId="4012333107" sldId="2141411428"/>
            <ac:spMk id="11" creationId="{03FD9351-0837-4964-B490-4A3A74AA5172}"/>
          </ac:spMkLst>
        </pc:spChg>
        <pc:spChg chg="add del mod">
          <ac:chgData name="VENTER, Wendy" userId="c0669ad9-b3e8-40cc-ac16-4ce7248a352d" providerId="ADAL" clId="{3319C262-054C-40B7-ADC7-AB0D4D21D95E}" dt="2022-03-11T09:26:56.131" v="1792" actId="21"/>
          <ac:spMkLst>
            <pc:docMk/>
            <pc:sldMk cId="4012333107" sldId="2141411428"/>
            <ac:spMk id="12" creationId="{A32C8146-5BE4-4B50-A251-F821718DF475}"/>
          </ac:spMkLst>
        </pc:spChg>
        <pc:spChg chg="add del mod">
          <ac:chgData name="VENTER, Wendy" userId="c0669ad9-b3e8-40cc-ac16-4ce7248a352d" providerId="ADAL" clId="{3319C262-054C-40B7-ADC7-AB0D4D21D95E}" dt="2022-03-11T09:27:49.381" v="1799" actId="21"/>
          <ac:spMkLst>
            <pc:docMk/>
            <pc:sldMk cId="4012333107" sldId="2141411428"/>
            <ac:spMk id="14" creationId="{CEEA25DB-7B97-4A84-99FF-F9519D2C7332}"/>
          </ac:spMkLst>
        </pc:spChg>
        <pc:graphicFrameChg chg="del mod">
          <ac:chgData name="VENTER, Wendy" userId="c0669ad9-b3e8-40cc-ac16-4ce7248a352d" providerId="ADAL" clId="{3319C262-054C-40B7-ADC7-AB0D4D21D95E}" dt="2022-03-13T07:51:45.881" v="8038" actId="478"/>
          <ac:graphicFrameMkLst>
            <pc:docMk/>
            <pc:sldMk cId="4012333107" sldId="2141411428"/>
            <ac:graphicFrameMk id="9" creationId="{775D24A2-CC36-47A2-92BC-F87F2D4B6E6A}"/>
          </ac:graphicFrameMkLst>
        </pc:graphicFrameChg>
        <pc:graphicFrameChg chg="add mod">
          <ac:chgData name="VENTER, Wendy" userId="c0669ad9-b3e8-40cc-ac16-4ce7248a352d" providerId="ADAL" clId="{3319C262-054C-40B7-ADC7-AB0D4D21D95E}" dt="2022-03-13T07:51:48.151" v="8039"/>
          <ac:graphicFrameMkLst>
            <pc:docMk/>
            <pc:sldMk cId="4012333107" sldId="2141411428"/>
            <ac:graphicFrameMk id="10" creationId="{3E9649F6-7D94-4CF6-A04E-BD8265B833BC}"/>
          </ac:graphicFrameMkLst>
        </pc:graphicFrameChg>
        <pc:graphicFrameChg chg="add mod modGraphic">
          <ac:chgData name="VENTER, Wendy" userId="c0669ad9-b3e8-40cc-ac16-4ce7248a352d" providerId="ADAL" clId="{3319C262-054C-40B7-ADC7-AB0D4D21D95E}" dt="2022-03-11T15:14:27.944" v="4264" actId="20577"/>
          <ac:graphicFrameMkLst>
            <pc:docMk/>
            <pc:sldMk cId="4012333107" sldId="2141411428"/>
            <ac:graphicFrameMk id="15" creationId="{54050117-8780-4D93-8E20-90685A05B9C3}"/>
          </ac:graphicFrameMkLst>
        </pc:graphicFrameChg>
        <pc:graphicFrameChg chg="add mod">
          <ac:chgData name="VENTER, Wendy" userId="c0669ad9-b3e8-40cc-ac16-4ce7248a352d" providerId="ADAL" clId="{3319C262-054C-40B7-ADC7-AB0D4D21D95E}" dt="2022-03-11T09:53:36.945" v="2993"/>
          <ac:graphicFrameMkLst>
            <pc:docMk/>
            <pc:sldMk cId="4012333107" sldId="2141411428"/>
            <ac:graphicFrameMk id="16" creationId="{54CE1245-E942-4D88-A156-BB765777F781}"/>
          </ac:graphicFrameMkLst>
        </pc:graphicFrameChg>
      </pc:sldChg>
      <pc:sldChg chg="addSp delSp modSp new del mod delAnim modAnim">
        <pc:chgData name="VENTER, Wendy" userId="c0669ad9-b3e8-40cc-ac16-4ce7248a352d" providerId="ADAL" clId="{3319C262-054C-40B7-ADC7-AB0D4D21D95E}" dt="2022-03-11T09:39:17.942" v="2000" actId="47"/>
        <pc:sldMkLst>
          <pc:docMk/>
          <pc:sldMk cId="3191911722" sldId="2141411429"/>
        </pc:sldMkLst>
        <pc:spChg chg="mod">
          <ac:chgData name="VENTER, Wendy" userId="c0669ad9-b3e8-40cc-ac16-4ce7248a352d" providerId="ADAL" clId="{3319C262-054C-40B7-ADC7-AB0D4D21D95E}" dt="2022-03-11T09:36:14.503" v="1946" actId="27636"/>
          <ac:spMkLst>
            <pc:docMk/>
            <pc:sldMk cId="3191911722" sldId="2141411429"/>
            <ac:spMk id="2" creationId="{5BD194F5-4394-4B0F-9741-D8AF854648E5}"/>
          </ac:spMkLst>
        </pc:spChg>
        <pc:spChg chg="del">
          <ac:chgData name="VENTER, Wendy" userId="c0669ad9-b3e8-40cc-ac16-4ce7248a352d" providerId="ADAL" clId="{3319C262-054C-40B7-ADC7-AB0D4D21D95E}" dt="2022-03-11T09:27:31.510" v="1798"/>
          <ac:spMkLst>
            <pc:docMk/>
            <pc:sldMk cId="3191911722" sldId="2141411429"/>
            <ac:spMk id="3" creationId="{BB0C53E1-0C0C-4233-B86C-982BB6A8C736}"/>
          </ac:spMkLst>
        </pc:spChg>
        <pc:spChg chg="mod">
          <ac:chgData name="VENTER, Wendy" userId="c0669ad9-b3e8-40cc-ac16-4ce7248a352d" providerId="ADAL" clId="{3319C262-054C-40B7-ADC7-AB0D4D21D95E}" dt="2022-03-11T08:03:07.292" v="700" actId="27636"/>
          <ac:spMkLst>
            <pc:docMk/>
            <pc:sldMk cId="3191911722" sldId="2141411429"/>
            <ac:spMk id="4" creationId="{BE9462BE-6F26-4E65-9817-599302F1F321}"/>
          </ac:spMkLst>
        </pc:spChg>
        <pc:spChg chg="add mod">
          <ac:chgData name="VENTER, Wendy" userId="c0669ad9-b3e8-40cc-ac16-4ce7248a352d" providerId="ADAL" clId="{3319C262-054C-40B7-ADC7-AB0D4D21D95E}" dt="2022-03-11T09:36:50.089" v="1951" actId="1076"/>
          <ac:spMkLst>
            <pc:docMk/>
            <pc:sldMk cId="3191911722" sldId="2141411429"/>
            <ac:spMk id="5" creationId="{E57A4895-49A9-43C1-90F0-C2B244AFCED9}"/>
          </ac:spMkLst>
        </pc:spChg>
        <pc:spChg chg="add del mod">
          <ac:chgData name="VENTER, Wendy" userId="c0669ad9-b3e8-40cc-ac16-4ce7248a352d" providerId="ADAL" clId="{3319C262-054C-40B7-ADC7-AB0D4D21D95E}" dt="2022-03-11T09:36:40.839" v="1949" actId="478"/>
          <ac:spMkLst>
            <pc:docMk/>
            <pc:sldMk cId="3191911722" sldId="2141411429"/>
            <ac:spMk id="6" creationId="{7648DE70-42B4-4716-939A-BE2371E80BDD}"/>
          </ac:spMkLst>
        </pc:spChg>
        <pc:spChg chg="add mod">
          <ac:chgData name="VENTER, Wendy" userId="c0669ad9-b3e8-40cc-ac16-4ce7248a352d" providerId="ADAL" clId="{3319C262-054C-40B7-ADC7-AB0D4D21D95E}" dt="2022-03-11T09:35:28.494" v="1938" actId="1076"/>
          <ac:spMkLst>
            <pc:docMk/>
            <pc:sldMk cId="3191911722" sldId="2141411429"/>
            <ac:spMk id="7" creationId="{07766073-183E-4F7F-AAB7-CDE32E35B2B2}"/>
          </ac:spMkLst>
        </pc:spChg>
        <pc:spChg chg="add mod">
          <ac:chgData name="VENTER, Wendy" userId="c0669ad9-b3e8-40cc-ac16-4ce7248a352d" providerId="ADAL" clId="{3319C262-054C-40B7-ADC7-AB0D4D21D95E}" dt="2022-03-11T09:36:40.839" v="1949" actId="478"/>
          <ac:spMkLst>
            <pc:docMk/>
            <pc:sldMk cId="3191911722" sldId="2141411429"/>
            <ac:spMk id="9" creationId="{C112D67A-5350-4DF0-9C30-BA4C819AC0E0}"/>
          </ac:spMkLst>
        </pc:spChg>
      </pc:sldChg>
      <pc:sldChg chg="addSp delSp modSp new mod setBg modAnim">
        <pc:chgData name="VENTER, Wendy" userId="c0669ad9-b3e8-40cc-ac16-4ce7248a352d" providerId="ADAL" clId="{3319C262-054C-40B7-ADC7-AB0D4D21D95E}" dt="2022-03-13T07:49:54.248" v="7996" actId="20577"/>
        <pc:sldMkLst>
          <pc:docMk/>
          <pc:sldMk cId="2558254892" sldId="2141411430"/>
        </pc:sldMkLst>
        <pc:spChg chg="del">
          <ac:chgData name="VENTER, Wendy" userId="c0669ad9-b3e8-40cc-ac16-4ce7248a352d" providerId="ADAL" clId="{3319C262-054C-40B7-ADC7-AB0D4D21D95E}" dt="2022-03-11T08:06:28.602" v="852" actId="478"/>
          <ac:spMkLst>
            <pc:docMk/>
            <pc:sldMk cId="2558254892" sldId="2141411430"/>
            <ac:spMk id="2" creationId="{08F50851-ACC3-4B4D-A634-DDEA14684D08}"/>
          </ac:spMkLst>
        </pc:spChg>
        <pc:spChg chg="del">
          <ac:chgData name="VENTER, Wendy" userId="c0669ad9-b3e8-40cc-ac16-4ce7248a352d" providerId="ADAL" clId="{3319C262-054C-40B7-ADC7-AB0D4D21D95E}" dt="2022-03-11T08:06:35.367" v="854" actId="478"/>
          <ac:spMkLst>
            <pc:docMk/>
            <pc:sldMk cId="2558254892" sldId="2141411430"/>
            <ac:spMk id="3" creationId="{824C870D-5625-4DFA-B5F1-AE4402A6AE05}"/>
          </ac:spMkLst>
        </pc:spChg>
        <pc:spChg chg="mod ord">
          <ac:chgData name="VENTER, Wendy" userId="c0669ad9-b3e8-40cc-ac16-4ce7248a352d" providerId="ADAL" clId="{3319C262-054C-40B7-ADC7-AB0D4D21D95E}" dt="2022-03-11T08:07:09.424" v="860" actId="26606"/>
          <ac:spMkLst>
            <pc:docMk/>
            <pc:sldMk cId="2558254892" sldId="2141411430"/>
            <ac:spMk id="4" creationId="{E2B33D25-D61A-40A1-9029-9A9D8C17C2F7}"/>
          </ac:spMkLst>
        </pc:spChg>
        <pc:spChg chg="add mod">
          <ac:chgData name="VENTER, Wendy" userId="c0669ad9-b3e8-40cc-ac16-4ce7248a352d" providerId="ADAL" clId="{3319C262-054C-40B7-ADC7-AB0D4D21D95E}" dt="2022-03-11T09:54:18.068" v="2995" actId="1076"/>
          <ac:spMkLst>
            <pc:docMk/>
            <pc:sldMk cId="2558254892" sldId="2141411430"/>
            <ac:spMk id="5" creationId="{42D368BA-F8CA-4954-A57B-D7F6B7F328FF}"/>
          </ac:spMkLst>
        </pc:spChg>
        <pc:spChg chg="add mod">
          <ac:chgData name="VENTER, Wendy" userId="c0669ad9-b3e8-40cc-ac16-4ce7248a352d" providerId="ADAL" clId="{3319C262-054C-40B7-ADC7-AB0D4D21D95E}" dt="2022-03-11T08:07:47.477" v="868" actId="6549"/>
          <ac:spMkLst>
            <pc:docMk/>
            <pc:sldMk cId="2558254892" sldId="2141411430"/>
            <ac:spMk id="8" creationId="{D8271597-B441-4A7A-B4B3-54EA28B0FAA6}"/>
          </ac:spMkLst>
        </pc:spChg>
        <pc:spChg chg="add mod">
          <ac:chgData name="VENTER, Wendy" userId="c0669ad9-b3e8-40cc-ac16-4ce7248a352d" providerId="ADAL" clId="{3319C262-054C-40B7-ADC7-AB0D4D21D95E}" dt="2022-03-13T07:47:39.894" v="7904"/>
          <ac:spMkLst>
            <pc:docMk/>
            <pc:sldMk cId="2558254892" sldId="2141411430"/>
            <ac:spMk id="9" creationId="{F723743A-D7A9-4A2B-8684-2C1C93AA3DD7}"/>
          </ac:spMkLst>
        </pc:spChg>
        <pc:spChg chg="add mod">
          <ac:chgData name="VENTER, Wendy" userId="c0669ad9-b3e8-40cc-ac16-4ce7248a352d" providerId="ADAL" clId="{3319C262-054C-40B7-ADC7-AB0D4D21D95E}" dt="2022-03-11T09:52:02.920" v="2985"/>
          <ac:spMkLst>
            <pc:docMk/>
            <pc:sldMk cId="2558254892" sldId="2141411430"/>
            <ac:spMk id="13" creationId="{DB0FD41C-6211-40A5-B15D-040AD8CCBC0C}"/>
          </ac:spMkLst>
        </pc:spChg>
        <pc:spChg chg="add mod">
          <ac:chgData name="VENTER, Wendy" userId="c0669ad9-b3e8-40cc-ac16-4ce7248a352d" providerId="ADAL" clId="{3319C262-054C-40B7-ADC7-AB0D4D21D95E}" dt="2022-03-11T09:52:02.920" v="2985"/>
          <ac:spMkLst>
            <pc:docMk/>
            <pc:sldMk cId="2558254892" sldId="2141411430"/>
            <ac:spMk id="14" creationId="{02106936-F793-4799-9166-EA40BA02431F}"/>
          </ac:spMkLst>
        </pc:spChg>
        <pc:spChg chg="add mod">
          <ac:chgData name="VENTER, Wendy" userId="c0669ad9-b3e8-40cc-ac16-4ce7248a352d" providerId="ADAL" clId="{3319C262-054C-40B7-ADC7-AB0D4D21D95E}" dt="2022-03-11T09:52:34.873" v="2988"/>
          <ac:spMkLst>
            <pc:docMk/>
            <pc:sldMk cId="2558254892" sldId="2141411430"/>
            <ac:spMk id="16" creationId="{0F90D868-203E-458D-A17C-825B71D71981}"/>
          </ac:spMkLst>
        </pc:spChg>
        <pc:spChg chg="add mod">
          <ac:chgData name="VENTER, Wendy" userId="c0669ad9-b3e8-40cc-ac16-4ce7248a352d" providerId="ADAL" clId="{3319C262-054C-40B7-ADC7-AB0D4D21D95E}" dt="2022-03-11T09:52:34.873" v="2988"/>
          <ac:spMkLst>
            <pc:docMk/>
            <pc:sldMk cId="2558254892" sldId="2141411430"/>
            <ac:spMk id="17" creationId="{E552E75E-8C7B-4B1A-B105-4DF4EDC994FF}"/>
          </ac:spMkLst>
        </pc:spChg>
        <pc:grpChg chg="add del mod">
          <ac:chgData name="VENTER, Wendy" userId="c0669ad9-b3e8-40cc-ac16-4ce7248a352d" providerId="ADAL" clId="{3319C262-054C-40B7-ADC7-AB0D4D21D95E}" dt="2022-03-11T09:52:07.116" v="2986" actId="478"/>
          <ac:grpSpMkLst>
            <pc:docMk/>
            <pc:sldMk cId="2558254892" sldId="2141411430"/>
            <ac:grpSpMk id="12" creationId="{17366D1F-F740-4620-B173-32DE7DF7783D}"/>
          </ac:grpSpMkLst>
        </pc:grpChg>
        <pc:grpChg chg="add mod">
          <ac:chgData name="VENTER, Wendy" userId="c0669ad9-b3e8-40cc-ac16-4ce7248a352d" providerId="ADAL" clId="{3319C262-054C-40B7-ADC7-AB0D4D21D95E}" dt="2022-03-11T09:52:34.873" v="2988"/>
          <ac:grpSpMkLst>
            <pc:docMk/>
            <pc:sldMk cId="2558254892" sldId="2141411430"/>
            <ac:grpSpMk id="15" creationId="{CDA64F30-40CD-444D-9C8C-59766AC5B9F8}"/>
          </ac:grpSpMkLst>
        </pc:grpChg>
        <pc:graphicFrameChg chg="add mod">
          <ac:chgData name="VENTER, Wendy" userId="c0669ad9-b3e8-40cc-ac16-4ce7248a352d" providerId="ADAL" clId="{3319C262-054C-40B7-ADC7-AB0D4D21D95E}" dt="2022-03-13T07:49:54.248" v="7996" actId="20577"/>
          <ac:graphicFrameMkLst>
            <pc:docMk/>
            <pc:sldMk cId="2558254892" sldId="2141411430"/>
            <ac:graphicFrameMk id="7" creationId="{2F127A07-F910-4805-ADD1-5AE67676F44E}"/>
          </ac:graphicFrameMkLst>
        </pc:graphicFrameChg>
        <pc:graphicFrameChg chg="del mod">
          <ac:chgData name="VENTER, Wendy" userId="c0669ad9-b3e8-40cc-ac16-4ce7248a352d" providerId="ADAL" clId="{3319C262-054C-40B7-ADC7-AB0D4D21D95E}" dt="2022-03-13T07:47:35.600" v="7903" actId="478"/>
          <ac:graphicFrameMkLst>
            <pc:docMk/>
            <pc:sldMk cId="2558254892" sldId="2141411430"/>
            <ac:graphicFrameMk id="11" creationId="{E1C852CF-74B3-42F3-BD5C-BD86BDC72B1A}"/>
          </ac:graphicFrameMkLst>
        </pc:graphicFrameChg>
        <pc:graphicFrameChg chg="add mod">
          <ac:chgData name="VENTER, Wendy" userId="c0669ad9-b3e8-40cc-ac16-4ce7248a352d" providerId="ADAL" clId="{3319C262-054C-40B7-ADC7-AB0D4D21D95E}" dt="2022-03-11T09:53:30.448" v="2991"/>
          <ac:graphicFrameMkLst>
            <pc:docMk/>
            <pc:sldMk cId="2558254892" sldId="2141411430"/>
            <ac:graphicFrameMk id="18" creationId="{756DC73C-0846-432C-A9B4-726B73E9E3F2}"/>
          </ac:graphicFrameMkLst>
        </pc:graphicFrameChg>
        <pc:picChg chg="add del mod">
          <ac:chgData name="VENTER, Wendy" userId="c0669ad9-b3e8-40cc-ac16-4ce7248a352d" providerId="ADAL" clId="{3319C262-054C-40B7-ADC7-AB0D4D21D95E}" dt="2022-03-11T08:14:22.743" v="1225" actId="478"/>
          <ac:picMkLst>
            <pc:docMk/>
            <pc:sldMk cId="2558254892" sldId="2141411430"/>
            <ac:picMk id="6" creationId="{416FB4C2-872D-49D2-9A52-81043DE97C41}"/>
          </ac:picMkLst>
        </pc:picChg>
        <pc:picChg chg="add mod">
          <ac:chgData name="VENTER, Wendy" userId="c0669ad9-b3e8-40cc-ac16-4ce7248a352d" providerId="ADAL" clId="{3319C262-054C-40B7-ADC7-AB0D4D21D95E}" dt="2022-03-11T08:14:31.416" v="1226"/>
          <ac:picMkLst>
            <pc:docMk/>
            <pc:sldMk cId="2558254892" sldId="2141411430"/>
            <ac:picMk id="10" creationId="{0CD9930B-70BE-4805-A577-8D915E3C45D3}"/>
          </ac:picMkLst>
        </pc:picChg>
        <pc:cxnChg chg="add del">
          <ac:chgData name="VENTER, Wendy" userId="c0669ad9-b3e8-40cc-ac16-4ce7248a352d" providerId="ADAL" clId="{3319C262-054C-40B7-ADC7-AB0D4D21D95E}" dt="2022-03-11T08:07:09.424" v="860" actId="26606"/>
          <ac:cxnSpMkLst>
            <pc:docMk/>
            <pc:sldMk cId="2558254892" sldId="2141411430"/>
            <ac:cxnSpMk id="11" creationId="{A7F400EE-A8A5-48AF-B4D6-291B52C6F0B0}"/>
          </ac:cxnSpMkLst>
        </pc:cxnChg>
      </pc:sldChg>
      <pc:sldChg chg="addSp delSp modSp new del mod">
        <pc:chgData name="VENTER, Wendy" userId="c0669ad9-b3e8-40cc-ac16-4ce7248a352d" providerId="ADAL" clId="{3319C262-054C-40B7-ADC7-AB0D4D21D95E}" dt="2022-03-11T10:28:58.685" v="3836" actId="47"/>
        <pc:sldMkLst>
          <pc:docMk/>
          <pc:sldMk cId="3636738398" sldId="2141411431"/>
        </pc:sldMkLst>
        <pc:spChg chg="del">
          <ac:chgData name="VENTER, Wendy" userId="c0669ad9-b3e8-40cc-ac16-4ce7248a352d" providerId="ADAL" clId="{3319C262-054C-40B7-ADC7-AB0D4D21D95E}" dt="2022-03-11T10:01:34.541" v="3050" actId="478"/>
          <ac:spMkLst>
            <pc:docMk/>
            <pc:sldMk cId="3636738398" sldId="2141411431"/>
            <ac:spMk id="2" creationId="{262C51E0-605E-4268-9124-2CEADA97F2C7}"/>
          </ac:spMkLst>
        </pc:spChg>
        <pc:spChg chg="mod">
          <ac:chgData name="VENTER, Wendy" userId="c0669ad9-b3e8-40cc-ac16-4ce7248a352d" providerId="ADAL" clId="{3319C262-054C-40B7-ADC7-AB0D4D21D95E}" dt="2022-03-11T10:04:20.567" v="3238" actId="27636"/>
          <ac:spMkLst>
            <pc:docMk/>
            <pc:sldMk cId="3636738398" sldId="2141411431"/>
            <ac:spMk id="3" creationId="{600392F9-3B32-46E1-88C8-4F4FCB13E33F}"/>
          </ac:spMkLst>
        </pc:spChg>
        <pc:spChg chg="mod">
          <ac:chgData name="VENTER, Wendy" userId="c0669ad9-b3e8-40cc-ac16-4ce7248a352d" providerId="ADAL" clId="{3319C262-054C-40B7-ADC7-AB0D4D21D95E}" dt="2022-03-11T09:34:42.876" v="1901" actId="27636"/>
          <ac:spMkLst>
            <pc:docMk/>
            <pc:sldMk cId="3636738398" sldId="2141411431"/>
            <ac:spMk id="4" creationId="{5FC64189-8F25-4208-844D-8E8CB10CF0B2}"/>
          </ac:spMkLst>
        </pc:spChg>
        <pc:spChg chg="add mod">
          <ac:chgData name="VENTER, Wendy" userId="c0669ad9-b3e8-40cc-ac16-4ce7248a352d" providerId="ADAL" clId="{3319C262-054C-40B7-ADC7-AB0D4D21D95E}" dt="2022-03-11T10:01:43.122" v="3060" actId="20577"/>
          <ac:spMkLst>
            <pc:docMk/>
            <pc:sldMk cId="3636738398" sldId="2141411431"/>
            <ac:spMk id="5" creationId="{521C2103-F409-48BB-981D-07777FFEE155}"/>
          </ac:spMkLst>
        </pc:spChg>
        <pc:graphicFrameChg chg="add mod">
          <ac:chgData name="VENTER, Wendy" userId="c0669ad9-b3e8-40cc-ac16-4ce7248a352d" providerId="ADAL" clId="{3319C262-054C-40B7-ADC7-AB0D4D21D95E}" dt="2022-03-11T09:53:22.322" v="2990"/>
          <ac:graphicFrameMkLst>
            <pc:docMk/>
            <pc:sldMk cId="3636738398" sldId="2141411431"/>
            <ac:graphicFrameMk id="6" creationId="{6DA1A995-55E7-4D5E-BB20-C33A017ADCDD}"/>
          </ac:graphicFrameMkLst>
        </pc:graphicFrameChg>
      </pc:sldChg>
      <pc:sldChg chg="addSp delSp modSp new mod modNotesTx">
        <pc:chgData name="VENTER, Wendy" userId="c0669ad9-b3e8-40cc-ac16-4ce7248a352d" providerId="ADAL" clId="{3319C262-054C-40B7-ADC7-AB0D4D21D95E}" dt="2022-03-13T07:52:00.275" v="8043"/>
        <pc:sldMkLst>
          <pc:docMk/>
          <pc:sldMk cId="9570334" sldId="2141411432"/>
        </pc:sldMkLst>
        <pc:spChg chg="mod">
          <ac:chgData name="VENTER, Wendy" userId="c0669ad9-b3e8-40cc-ac16-4ce7248a352d" providerId="ADAL" clId="{3319C262-054C-40B7-ADC7-AB0D4D21D95E}" dt="2022-03-11T10:28:18.828" v="3831" actId="1076"/>
          <ac:spMkLst>
            <pc:docMk/>
            <pc:sldMk cId="9570334" sldId="2141411432"/>
            <ac:spMk id="2" creationId="{0B1018B6-DF47-4F12-9979-E4A4EC9F0AD0}"/>
          </ac:spMkLst>
        </pc:spChg>
        <pc:spChg chg="del">
          <ac:chgData name="VENTER, Wendy" userId="c0669ad9-b3e8-40cc-ac16-4ce7248a352d" providerId="ADAL" clId="{3319C262-054C-40B7-ADC7-AB0D4D21D95E}" dt="2022-03-11T09:37:54.860" v="1993" actId="478"/>
          <ac:spMkLst>
            <pc:docMk/>
            <pc:sldMk cId="9570334" sldId="2141411432"/>
            <ac:spMk id="3" creationId="{05A4B45D-836E-4CF5-B453-EC9DED06069D}"/>
          </ac:spMkLst>
        </pc:spChg>
        <pc:spChg chg="mod">
          <ac:chgData name="VENTER, Wendy" userId="c0669ad9-b3e8-40cc-ac16-4ce7248a352d" providerId="ADAL" clId="{3319C262-054C-40B7-ADC7-AB0D4D21D95E}" dt="2022-03-11T09:38:05.067" v="1995" actId="27636"/>
          <ac:spMkLst>
            <pc:docMk/>
            <pc:sldMk cId="9570334" sldId="2141411432"/>
            <ac:spMk id="4" creationId="{D19B79FA-B118-4B8F-BCB1-02BF21DE271E}"/>
          </ac:spMkLst>
        </pc:spChg>
        <pc:spChg chg="add mod">
          <ac:chgData name="VENTER, Wendy" userId="c0669ad9-b3e8-40cc-ac16-4ce7248a352d" providerId="ADAL" clId="{3319C262-054C-40B7-ADC7-AB0D4D21D95E}" dt="2022-03-11T10:28:39.370" v="3833" actId="948"/>
          <ac:spMkLst>
            <pc:docMk/>
            <pc:sldMk cId="9570334" sldId="2141411432"/>
            <ac:spMk id="5" creationId="{75AF0125-719E-4889-BAE3-394C3B9C6E7E}"/>
          </ac:spMkLst>
        </pc:spChg>
        <pc:spChg chg="add mod">
          <ac:chgData name="VENTER, Wendy" userId="c0669ad9-b3e8-40cc-ac16-4ce7248a352d" providerId="ADAL" clId="{3319C262-054C-40B7-ADC7-AB0D4D21D95E}" dt="2022-03-11T15:15:53.363" v="4381" actId="20577"/>
          <ac:spMkLst>
            <pc:docMk/>
            <pc:sldMk cId="9570334" sldId="2141411432"/>
            <ac:spMk id="6" creationId="{BF767169-440C-476C-B39B-1FF9445CBBB6}"/>
          </ac:spMkLst>
        </pc:spChg>
        <pc:spChg chg="add mod">
          <ac:chgData name="VENTER, Wendy" userId="c0669ad9-b3e8-40cc-ac16-4ce7248a352d" providerId="ADAL" clId="{3319C262-054C-40B7-ADC7-AB0D4D21D95E}" dt="2022-03-11T09:41:11.507" v="2090" actId="6549"/>
          <ac:spMkLst>
            <pc:docMk/>
            <pc:sldMk cId="9570334" sldId="2141411432"/>
            <ac:spMk id="7" creationId="{C015EF04-CA78-4755-884F-ACC0931499C9}"/>
          </ac:spMkLst>
        </pc:spChg>
        <pc:spChg chg="add mod">
          <ac:chgData name="VENTER, Wendy" userId="c0669ad9-b3e8-40cc-ac16-4ce7248a352d" providerId="ADAL" clId="{3319C262-054C-40B7-ADC7-AB0D4D21D95E}" dt="2022-03-11T10:28:52.006" v="3835" actId="1076"/>
          <ac:spMkLst>
            <pc:docMk/>
            <pc:sldMk cId="9570334" sldId="2141411432"/>
            <ac:spMk id="8" creationId="{A70CBAAC-28AB-4D81-B811-D58BF99C6173}"/>
          </ac:spMkLst>
        </pc:spChg>
        <pc:spChg chg="add mod">
          <ac:chgData name="VENTER, Wendy" userId="c0669ad9-b3e8-40cc-ac16-4ce7248a352d" providerId="ADAL" clId="{3319C262-054C-40B7-ADC7-AB0D4D21D95E}" dt="2022-03-13T07:32:34.544" v="7835"/>
          <ac:spMkLst>
            <pc:docMk/>
            <pc:sldMk cId="9570334" sldId="2141411432"/>
            <ac:spMk id="13" creationId="{6AC1F357-E4DD-486B-8FCB-10DDEB12519C}"/>
          </ac:spMkLst>
        </pc:spChg>
        <pc:spChg chg="add mod">
          <ac:chgData name="VENTER, Wendy" userId="c0669ad9-b3e8-40cc-ac16-4ce7248a352d" providerId="ADAL" clId="{3319C262-054C-40B7-ADC7-AB0D4D21D95E}" dt="2022-03-13T07:32:34.544" v="7835"/>
          <ac:spMkLst>
            <pc:docMk/>
            <pc:sldMk cId="9570334" sldId="2141411432"/>
            <ac:spMk id="14" creationId="{E3408E17-8F3F-49AC-80E1-6D02A54D84E4}"/>
          </ac:spMkLst>
        </pc:spChg>
        <pc:spChg chg="add mod">
          <ac:chgData name="VENTER, Wendy" userId="c0669ad9-b3e8-40cc-ac16-4ce7248a352d" providerId="ADAL" clId="{3319C262-054C-40B7-ADC7-AB0D4D21D95E}" dt="2022-03-13T07:32:34.544" v="7835"/>
          <ac:spMkLst>
            <pc:docMk/>
            <pc:sldMk cId="9570334" sldId="2141411432"/>
            <ac:spMk id="15" creationId="{E939FBA1-D92F-4B87-B9EC-406C856CEE09}"/>
          </ac:spMkLst>
        </pc:spChg>
        <pc:spChg chg="add mod">
          <ac:chgData name="VENTER, Wendy" userId="c0669ad9-b3e8-40cc-ac16-4ce7248a352d" providerId="ADAL" clId="{3319C262-054C-40B7-ADC7-AB0D4D21D95E}" dt="2022-03-13T07:32:34.544" v="7835"/>
          <ac:spMkLst>
            <pc:docMk/>
            <pc:sldMk cId="9570334" sldId="2141411432"/>
            <ac:spMk id="16" creationId="{2BCBA0D5-C985-4948-8C0B-F9C8E630FC07}"/>
          </ac:spMkLst>
        </pc:spChg>
        <pc:spChg chg="add mod">
          <ac:chgData name="VENTER, Wendy" userId="c0669ad9-b3e8-40cc-ac16-4ce7248a352d" providerId="ADAL" clId="{3319C262-054C-40B7-ADC7-AB0D4D21D95E}" dt="2022-03-13T07:32:34.544" v="7835"/>
          <ac:spMkLst>
            <pc:docMk/>
            <pc:sldMk cId="9570334" sldId="2141411432"/>
            <ac:spMk id="17" creationId="{93034C24-2FAA-4DDB-AF06-1714D4EBCA4B}"/>
          </ac:spMkLst>
        </pc:spChg>
        <pc:spChg chg="add mod">
          <ac:chgData name="VENTER, Wendy" userId="c0669ad9-b3e8-40cc-ac16-4ce7248a352d" providerId="ADAL" clId="{3319C262-054C-40B7-ADC7-AB0D4D21D95E}" dt="2022-03-13T07:32:34.544" v="7835"/>
          <ac:spMkLst>
            <pc:docMk/>
            <pc:sldMk cId="9570334" sldId="2141411432"/>
            <ac:spMk id="18" creationId="{3B214814-5322-458B-838A-C9280DE2249C}"/>
          </ac:spMkLst>
        </pc:spChg>
        <pc:grpChg chg="add del mod">
          <ac:chgData name="VENTER, Wendy" userId="c0669ad9-b3e8-40cc-ac16-4ce7248a352d" providerId="ADAL" clId="{3319C262-054C-40B7-ADC7-AB0D4D21D95E}" dt="2022-03-13T07:51:53.709" v="8040" actId="478"/>
          <ac:grpSpMkLst>
            <pc:docMk/>
            <pc:sldMk cId="9570334" sldId="2141411432"/>
            <ac:grpSpMk id="9" creationId="{5AC49B7B-28D6-43F7-93F1-75B841B46235}"/>
          </ac:grpSpMkLst>
        </pc:grpChg>
        <pc:grpChg chg="add del mod">
          <ac:chgData name="VENTER, Wendy" userId="c0669ad9-b3e8-40cc-ac16-4ce7248a352d" providerId="ADAL" clId="{3319C262-054C-40B7-ADC7-AB0D4D21D95E}" dt="2022-03-13T07:51:55.911" v="8041" actId="478"/>
          <ac:grpSpMkLst>
            <pc:docMk/>
            <pc:sldMk cId="9570334" sldId="2141411432"/>
            <ac:grpSpMk id="11" creationId="{5CE70101-668A-4CA3-B95B-A17E97E942B6}"/>
          </ac:grpSpMkLst>
        </pc:grpChg>
        <pc:grpChg chg="add del mod">
          <ac:chgData name="VENTER, Wendy" userId="c0669ad9-b3e8-40cc-ac16-4ce7248a352d" providerId="ADAL" clId="{3319C262-054C-40B7-ADC7-AB0D4D21D95E}" dt="2022-03-13T07:51:57.532" v="8042" actId="478"/>
          <ac:grpSpMkLst>
            <pc:docMk/>
            <pc:sldMk cId="9570334" sldId="2141411432"/>
            <ac:grpSpMk id="12" creationId="{6A2738AA-7F4F-4670-9B43-D242B3A649EC}"/>
          </ac:grpSpMkLst>
        </pc:grpChg>
        <pc:graphicFrameChg chg="add mod">
          <ac:chgData name="VENTER, Wendy" userId="c0669ad9-b3e8-40cc-ac16-4ce7248a352d" providerId="ADAL" clId="{3319C262-054C-40B7-ADC7-AB0D4D21D95E}" dt="2022-03-11T09:53:39.679" v="2994"/>
          <ac:graphicFrameMkLst>
            <pc:docMk/>
            <pc:sldMk cId="9570334" sldId="2141411432"/>
            <ac:graphicFrameMk id="9" creationId="{F4208E01-D0D1-406C-B879-147AC4737626}"/>
          </ac:graphicFrameMkLst>
        </pc:graphicFrameChg>
        <pc:graphicFrameChg chg="mod">
          <ac:chgData name="VENTER, Wendy" userId="c0669ad9-b3e8-40cc-ac16-4ce7248a352d" providerId="ADAL" clId="{3319C262-054C-40B7-ADC7-AB0D4D21D95E}" dt="2022-03-13T07:31:28.600" v="7768" actId="478"/>
          <ac:graphicFrameMkLst>
            <pc:docMk/>
            <pc:sldMk cId="9570334" sldId="2141411432"/>
            <ac:graphicFrameMk id="10" creationId="{028A0BF0-DE96-4816-A9FA-CB26BCF2B11E}"/>
          </ac:graphicFrameMkLst>
        </pc:graphicFrameChg>
        <pc:graphicFrameChg chg="add mod">
          <ac:chgData name="VENTER, Wendy" userId="c0669ad9-b3e8-40cc-ac16-4ce7248a352d" providerId="ADAL" clId="{3319C262-054C-40B7-ADC7-AB0D4D21D95E}" dt="2022-03-13T07:52:00.275" v="8043"/>
          <ac:graphicFrameMkLst>
            <pc:docMk/>
            <pc:sldMk cId="9570334" sldId="2141411432"/>
            <ac:graphicFrameMk id="19" creationId="{5415C279-A08B-4B0F-815E-B173580F8DE4}"/>
          </ac:graphicFrameMkLst>
        </pc:graphicFrameChg>
      </pc:sldChg>
      <pc:sldChg chg="add del">
        <pc:chgData name="VENTER, Wendy" userId="c0669ad9-b3e8-40cc-ac16-4ce7248a352d" providerId="ADAL" clId="{3319C262-054C-40B7-ADC7-AB0D4D21D95E}" dt="2022-03-11T15:25:34.468" v="4661" actId="47"/>
        <pc:sldMkLst>
          <pc:docMk/>
          <pc:sldMk cId="913636299" sldId="2141411433"/>
        </pc:sldMkLst>
      </pc:sldChg>
      <pc:sldChg chg="addSp delSp modSp add mod">
        <pc:chgData name="VENTER, Wendy" userId="c0669ad9-b3e8-40cc-ac16-4ce7248a352d" providerId="ADAL" clId="{3319C262-054C-40B7-ADC7-AB0D4D21D95E}" dt="2022-03-13T08:12:53.380" v="8117"/>
        <pc:sldMkLst>
          <pc:docMk/>
          <pc:sldMk cId="4135723630" sldId="2141411434"/>
        </pc:sldMkLst>
        <pc:spChg chg="mod">
          <ac:chgData name="VENTER, Wendy" userId="c0669ad9-b3e8-40cc-ac16-4ce7248a352d" providerId="ADAL" clId="{3319C262-054C-40B7-ADC7-AB0D4D21D95E}" dt="2022-03-12T20:52:13.280" v="4705" actId="14100"/>
          <ac:spMkLst>
            <pc:docMk/>
            <pc:sldMk cId="4135723630" sldId="2141411434"/>
            <ac:spMk id="5" creationId="{020CEF95-21B8-49A1-8906-C48745BE0C08}"/>
          </ac:spMkLst>
        </pc:spChg>
        <pc:spChg chg="mod">
          <ac:chgData name="VENTER, Wendy" userId="c0669ad9-b3e8-40cc-ac16-4ce7248a352d" providerId="ADAL" clId="{3319C262-054C-40B7-ADC7-AB0D4D21D95E}" dt="2022-03-13T08:12:53.380" v="8117"/>
          <ac:spMkLst>
            <pc:docMk/>
            <pc:sldMk cId="4135723630" sldId="2141411434"/>
            <ac:spMk id="12" creationId="{E461E74F-63F1-4AEA-8C7A-AF9780867BBC}"/>
          </ac:spMkLst>
        </pc:spChg>
        <pc:spChg chg="mod">
          <ac:chgData name="VENTER, Wendy" userId="c0669ad9-b3e8-40cc-ac16-4ce7248a352d" providerId="ADAL" clId="{3319C262-054C-40B7-ADC7-AB0D4D21D95E}" dt="2022-03-13T08:12:53.380" v="8117"/>
          <ac:spMkLst>
            <pc:docMk/>
            <pc:sldMk cId="4135723630" sldId="2141411434"/>
            <ac:spMk id="13" creationId="{95D9CC2F-57CE-4A2F-AF97-21FE948BA42D}"/>
          </ac:spMkLst>
        </pc:spChg>
        <pc:spChg chg="mod">
          <ac:chgData name="VENTER, Wendy" userId="c0669ad9-b3e8-40cc-ac16-4ce7248a352d" providerId="ADAL" clId="{3319C262-054C-40B7-ADC7-AB0D4D21D95E}" dt="2022-03-13T08:12:53.380" v="8117"/>
          <ac:spMkLst>
            <pc:docMk/>
            <pc:sldMk cId="4135723630" sldId="2141411434"/>
            <ac:spMk id="14" creationId="{FDED23D6-B4CB-4AEF-9A0C-6667838CB5EE}"/>
          </ac:spMkLst>
        </pc:spChg>
        <pc:spChg chg="mod">
          <ac:chgData name="VENTER, Wendy" userId="c0669ad9-b3e8-40cc-ac16-4ce7248a352d" providerId="ADAL" clId="{3319C262-054C-40B7-ADC7-AB0D4D21D95E}" dt="2022-03-13T08:12:53.380" v="8117"/>
          <ac:spMkLst>
            <pc:docMk/>
            <pc:sldMk cId="4135723630" sldId="2141411434"/>
            <ac:spMk id="15" creationId="{B5CC2DC3-BFE0-4558-91B4-AB93E2B0C034}"/>
          </ac:spMkLst>
        </pc:spChg>
        <pc:spChg chg="mod">
          <ac:chgData name="VENTER, Wendy" userId="c0669ad9-b3e8-40cc-ac16-4ce7248a352d" providerId="ADAL" clId="{3319C262-054C-40B7-ADC7-AB0D4D21D95E}" dt="2022-03-13T08:12:53.380" v="8117"/>
          <ac:spMkLst>
            <pc:docMk/>
            <pc:sldMk cId="4135723630" sldId="2141411434"/>
            <ac:spMk id="16" creationId="{6236437E-87E2-43F1-AD1B-95C446EE927C}"/>
          </ac:spMkLst>
        </pc:spChg>
        <pc:grpChg chg="add mod">
          <ac:chgData name="VENTER, Wendy" userId="c0669ad9-b3e8-40cc-ac16-4ce7248a352d" providerId="ADAL" clId="{3319C262-054C-40B7-ADC7-AB0D4D21D95E}" dt="2022-03-13T08:12:53.380" v="8117"/>
          <ac:grpSpMkLst>
            <pc:docMk/>
            <pc:sldMk cId="4135723630" sldId="2141411434"/>
            <ac:grpSpMk id="11" creationId="{F5D07122-C5EE-4F71-8A10-F5235ED7C18D}"/>
          </ac:grpSpMkLst>
        </pc:grpChg>
        <pc:graphicFrameChg chg="mod">
          <ac:chgData name="VENTER, Wendy" userId="c0669ad9-b3e8-40cc-ac16-4ce7248a352d" providerId="ADAL" clId="{3319C262-054C-40B7-ADC7-AB0D4D21D95E}" dt="2022-03-13T07:35:23.504" v="7888" actId="478"/>
          <ac:graphicFrameMkLst>
            <pc:docMk/>
            <pc:sldMk cId="4135723630" sldId="2141411434"/>
            <ac:graphicFrameMk id="8" creationId="{98D9FB99-74D6-4644-9EBF-140975108341}"/>
          </ac:graphicFrameMkLst>
        </pc:graphicFrameChg>
        <pc:graphicFrameChg chg="add del mod">
          <ac:chgData name="VENTER, Wendy" userId="c0669ad9-b3e8-40cc-ac16-4ce7248a352d" providerId="ADAL" clId="{3319C262-054C-40B7-ADC7-AB0D4D21D95E}" dt="2022-03-13T07:58:30.969" v="8053"/>
          <ac:graphicFrameMkLst>
            <pc:docMk/>
            <pc:sldMk cId="4135723630" sldId="2141411434"/>
            <ac:graphicFrameMk id="9" creationId="{8D28E96D-7DAB-4E82-B479-131196355243}"/>
          </ac:graphicFrameMkLst>
        </pc:graphicFrameChg>
        <pc:graphicFrameChg chg="add del mod">
          <ac:chgData name="VENTER, Wendy" userId="c0669ad9-b3e8-40cc-ac16-4ce7248a352d" providerId="ADAL" clId="{3319C262-054C-40B7-ADC7-AB0D4D21D95E}" dt="2022-03-13T08:04:42.187" v="8102" actId="478"/>
          <ac:graphicFrameMkLst>
            <pc:docMk/>
            <pc:sldMk cId="4135723630" sldId="2141411434"/>
            <ac:graphicFrameMk id="10" creationId="{A69C65A5-F3BF-401F-B80E-1D0F01E2856C}"/>
          </ac:graphicFrameMkLst>
        </pc:graphicFrameChg>
      </pc:sldChg>
      <pc:sldChg chg="add">
        <pc:chgData name="VENTER, Wendy" userId="c0669ad9-b3e8-40cc-ac16-4ce7248a352d" providerId="ADAL" clId="{3319C262-054C-40B7-ADC7-AB0D4D21D95E}" dt="2022-03-11T15:02:06.064" v="3839"/>
        <pc:sldMkLst>
          <pc:docMk/>
          <pc:sldMk cId="1003852246" sldId="2141411435"/>
        </pc:sldMkLst>
      </pc:sldChg>
      <pc:sldChg chg="add">
        <pc:chgData name="VENTER, Wendy" userId="c0669ad9-b3e8-40cc-ac16-4ce7248a352d" providerId="ADAL" clId="{3319C262-054C-40B7-ADC7-AB0D4D21D95E}" dt="2022-03-11T15:04:27.670" v="3840"/>
        <pc:sldMkLst>
          <pc:docMk/>
          <pc:sldMk cId="1261005182" sldId="2141411436"/>
        </pc:sldMkLst>
      </pc:sldChg>
      <pc:sldChg chg="addSp delSp modSp add mod ord delAnim">
        <pc:chgData name="VENTER, Wendy" userId="c0669ad9-b3e8-40cc-ac16-4ce7248a352d" providerId="ADAL" clId="{3319C262-054C-40B7-ADC7-AB0D4D21D95E}" dt="2022-03-13T08:03:54.015" v="8092" actId="14100"/>
        <pc:sldMkLst>
          <pc:docMk/>
          <pc:sldMk cId="556112227" sldId="2141411437"/>
        </pc:sldMkLst>
        <pc:spChg chg="mod">
          <ac:chgData name="VENTER, Wendy" userId="c0669ad9-b3e8-40cc-ac16-4ce7248a352d" providerId="ADAL" clId="{3319C262-054C-40B7-ADC7-AB0D4D21D95E}" dt="2022-03-11T16:07:25.298" v="4671"/>
          <ac:spMkLst>
            <pc:docMk/>
            <pc:sldMk cId="556112227" sldId="2141411437"/>
            <ac:spMk id="2" creationId="{4EF607C6-85A2-4884-B4DD-6D38CC15CFC0}"/>
          </ac:spMkLst>
        </pc:spChg>
        <pc:spChg chg="del">
          <ac:chgData name="VENTER, Wendy" userId="c0669ad9-b3e8-40cc-ac16-4ce7248a352d" providerId="ADAL" clId="{3319C262-054C-40B7-ADC7-AB0D4D21D95E}" dt="2022-03-11T15:18:39.019" v="4384" actId="478"/>
          <ac:spMkLst>
            <pc:docMk/>
            <pc:sldMk cId="556112227" sldId="2141411437"/>
            <ac:spMk id="3" creationId="{B6CD8637-F10E-4BA9-B657-1C7AA8553C25}"/>
          </ac:spMkLst>
        </pc:spChg>
        <pc:spChg chg="mod">
          <ac:chgData name="VENTER, Wendy" userId="c0669ad9-b3e8-40cc-ac16-4ce7248a352d" providerId="ADAL" clId="{3319C262-054C-40B7-ADC7-AB0D4D21D95E}" dt="2022-03-13T08:03:43.696" v="8090" actId="207"/>
          <ac:spMkLst>
            <pc:docMk/>
            <pc:sldMk cId="556112227" sldId="2141411437"/>
            <ac:spMk id="3" creationId="{E3D3A62D-F2C4-4680-8D78-78624B5AC8CC}"/>
          </ac:spMkLst>
        </pc:spChg>
        <pc:spChg chg="mod">
          <ac:chgData name="VENTER, Wendy" userId="c0669ad9-b3e8-40cc-ac16-4ce7248a352d" providerId="ADAL" clId="{3319C262-054C-40B7-ADC7-AB0D4D21D95E}" dt="2022-03-13T08:03:36.821" v="8088" actId="18245"/>
          <ac:spMkLst>
            <pc:docMk/>
            <pc:sldMk cId="556112227" sldId="2141411437"/>
            <ac:spMk id="5" creationId="{2C318DAA-A5E1-4E5A-A8B7-0955D6DFB52A}"/>
          </ac:spMkLst>
        </pc:spChg>
        <pc:spChg chg="del">
          <ac:chgData name="VENTER, Wendy" userId="c0669ad9-b3e8-40cc-ac16-4ce7248a352d" providerId="ADAL" clId="{3319C262-054C-40B7-ADC7-AB0D4D21D95E}" dt="2022-03-11T15:18:43.248" v="4385" actId="478"/>
          <ac:spMkLst>
            <pc:docMk/>
            <pc:sldMk cId="556112227" sldId="2141411437"/>
            <ac:spMk id="5" creationId="{F9C55719-B622-4225-AFB8-BDF16DFB0FC3}"/>
          </ac:spMkLst>
        </pc:spChg>
        <pc:spChg chg="mod">
          <ac:chgData name="VENTER, Wendy" userId="c0669ad9-b3e8-40cc-ac16-4ce7248a352d" providerId="ADAL" clId="{3319C262-054C-40B7-ADC7-AB0D4D21D95E}" dt="2022-03-13T08:03:36.821" v="8088" actId="18245"/>
          <ac:spMkLst>
            <pc:docMk/>
            <pc:sldMk cId="556112227" sldId="2141411437"/>
            <ac:spMk id="6" creationId="{8CEB9E48-6E43-4AAF-BAC4-9462B6E8769F}"/>
          </ac:spMkLst>
        </pc:spChg>
        <pc:spChg chg="mod">
          <ac:chgData name="VENTER, Wendy" userId="c0669ad9-b3e8-40cc-ac16-4ce7248a352d" providerId="ADAL" clId="{3319C262-054C-40B7-ADC7-AB0D4D21D95E}" dt="2022-03-13T08:03:36.821" v="8088" actId="18245"/>
          <ac:spMkLst>
            <pc:docMk/>
            <pc:sldMk cId="556112227" sldId="2141411437"/>
            <ac:spMk id="7" creationId="{C586B8D7-23FD-49B0-AE7A-4236316B0519}"/>
          </ac:spMkLst>
        </pc:spChg>
        <pc:spChg chg="mod">
          <ac:chgData name="VENTER, Wendy" userId="c0669ad9-b3e8-40cc-ac16-4ce7248a352d" providerId="ADAL" clId="{3319C262-054C-40B7-ADC7-AB0D4D21D95E}" dt="2022-03-13T08:03:54.015" v="8092" actId="14100"/>
          <ac:spMkLst>
            <pc:docMk/>
            <pc:sldMk cId="556112227" sldId="2141411437"/>
            <ac:spMk id="8" creationId="{4DC53C5F-4FCE-405B-BEA6-DE47A14E25FE}"/>
          </ac:spMkLst>
        </pc:spChg>
        <pc:spChg chg="del">
          <ac:chgData name="VENTER, Wendy" userId="c0669ad9-b3e8-40cc-ac16-4ce7248a352d" providerId="ADAL" clId="{3319C262-054C-40B7-ADC7-AB0D4D21D95E}" dt="2022-03-11T15:18:44.921" v="4386" actId="478"/>
          <ac:spMkLst>
            <pc:docMk/>
            <pc:sldMk cId="556112227" sldId="2141411437"/>
            <ac:spMk id="8" creationId="{53EEADAF-3B0B-4563-A664-CAF1CE3006AA}"/>
          </ac:spMkLst>
        </pc:spChg>
        <pc:spChg chg="add del mod">
          <ac:chgData name="VENTER, Wendy" userId="c0669ad9-b3e8-40cc-ac16-4ce7248a352d" providerId="ADAL" clId="{3319C262-054C-40B7-ADC7-AB0D4D21D95E}" dt="2022-03-11T15:19:56.723" v="4510" actId="478"/>
          <ac:spMkLst>
            <pc:docMk/>
            <pc:sldMk cId="556112227" sldId="2141411437"/>
            <ac:spMk id="10" creationId="{521AC7CF-C854-47F4-A052-D5B00C2E2986}"/>
          </ac:spMkLst>
        </pc:spChg>
        <pc:spChg chg="add mod">
          <ac:chgData name="VENTER, Wendy" userId="c0669ad9-b3e8-40cc-ac16-4ce7248a352d" providerId="ADAL" clId="{3319C262-054C-40B7-ADC7-AB0D4D21D95E}" dt="2022-03-11T16:07:11.264" v="4665" actId="1076"/>
          <ac:spMkLst>
            <pc:docMk/>
            <pc:sldMk cId="556112227" sldId="2141411437"/>
            <ac:spMk id="11" creationId="{827D7357-674F-4137-9F37-1578CC8125A7}"/>
          </ac:spMkLst>
        </pc:spChg>
        <pc:spChg chg="add del mod">
          <ac:chgData name="VENTER, Wendy" userId="c0669ad9-b3e8-40cc-ac16-4ce7248a352d" providerId="ADAL" clId="{3319C262-054C-40B7-ADC7-AB0D4D21D95E}" dt="2022-03-11T15:20:25.964" v="4516" actId="478"/>
          <ac:spMkLst>
            <pc:docMk/>
            <pc:sldMk cId="556112227" sldId="2141411437"/>
            <ac:spMk id="12" creationId="{7841B298-8A2C-4425-93D0-02CFB0B18D87}"/>
          </ac:spMkLst>
        </pc:spChg>
        <pc:spChg chg="add mod">
          <ac:chgData name="VENTER, Wendy" userId="c0669ad9-b3e8-40cc-ac16-4ce7248a352d" providerId="ADAL" clId="{3319C262-054C-40B7-ADC7-AB0D4D21D95E}" dt="2022-03-11T16:07:13.936" v="4666" actId="1076"/>
          <ac:spMkLst>
            <pc:docMk/>
            <pc:sldMk cId="556112227" sldId="2141411437"/>
            <ac:spMk id="13" creationId="{2AD65155-A262-4A9E-A2D6-8E8EDDC4BC7F}"/>
          </ac:spMkLst>
        </pc:spChg>
        <pc:spChg chg="add mod">
          <ac:chgData name="VENTER, Wendy" userId="c0669ad9-b3e8-40cc-ac16-4ce7248a352d" providerId="ADAL" clId="{3319C262-054C-40B7-ADC7-AB0D4D21D95E}" dt="2022-03-11T16:07:35.433" v="4674" actId="1076"/>
          <ac:spMkLst>
            <pc:docMk/>
            <pc:sldMk cId="556112227" sldId="2141411437"/>
            <ac:spMk id="15" creationId="{FB4A9CEE-99ED-4D7C-AD59-88F04D6B591A}"/>
          </ac:spMkLst>
        </pc:spChg>
        <pc:spChg chg="mod">
          <ac:chgData name="VENTER, Wendy" userId="c0669ad9-b3e8-40cc-ac16-4ce7248a352d" providerId="ADAL" clId="{3319C262-054C-40B7-ADC7-AB0D4D21D95E}" dt="2022-03-13T07:45:52.078" v="7900" actId="20577"/>
          <ac:spMkLst>
            <pc:docMk/>
            <pc:sldMk cId="556112227" sldId="2141411437"/>
            <ac:spMk id="16" creationId="{42D3C387-B505-4E2E-8081-13E98AFD52C5}"/>
          </ac:spMkLst>
        </pc:spChg>
        <pc:grpChg chg="mod">
          <ac:chgData name="VENTER, Wendy" userId="c0669ad9-b3e8-40cc-ac16-4ce7248a352d" providerId="ADAL" clId="{3319C262-054C-40B7-ADC7-AB0D4D21D95E}" dt="2022-03-13T08:03:36.821" v="8088" actId="18245"/>
          <ac:grpSpMkLst>
            <pc:docMk/>
            <pc:sldMk cId="556112227" sldId="2141411437"/>
            <ac:grpSpMk id="2" creationId="{12A568A7-D20B-48F9-AFCC-959D993C1645}"/>
          </ac:grpSpMkLst>
        </pc:grpChg>
        <pc:graphicFrameChg chg="add del mod">
          <ac:chgData name="VENTER, Wendy" userId="c0669ad9-b3e8-40cc-ac16-4ce7248a352d" providerId="ADAL" clId="{3319C262-054C-40B7-ADC7-AB0D4D21D95E}" dt="2022-03-13T07:36:58.346" v="7899"/>
          <ac:graphicFrameMkLst>
            <pc:docMk/>
            <pc:sldMk cId="556112227" sldId="2141411437"/>
            <ac:graphicFrameMk id="10" creationId="{3118E23E-7411-4AF1-A2F8-165612EBADD2}"/>
          </ac:graphicFrameMkLst>
        </pc:graphicFrameChg>
        <pc:graphicFrameChg chg="mod">
          <ac:chgData name="VENTER, Wendy" userId="c0669ad9-b3e8-40cc-ac16-4ce7248a352d" providerId="ADAL" clId="{3319C262-054C-40B7-ADC7-AB0D4D21D95E}" dt="2022-03-13T07:36:26.812" v="7897" actId="478"/>
          <ac:graphicFrameMkLst>
            <pc:docMk/>
            <pc:sldMk cId="556112227" sldId="2141411437"/>
            <ac:graphicFrameMk id="12" creationId="{8CD5690C-8962-4626-B6E4-F1F7B4E9E8FE}"/>
          </ac:graphicFrameMkLst>
        </pc:graphicFrameChg>
        <pc:graphicFrameChg chg="add del mod">
          <ac:chgData name="VENTER, Wendy" userId="c0669ad9-b3e8-40cc-ac16-4ce7248a352d" providerId="ADAL" clId="{3319C262-054C-40B7-ADC7-AB0D4D21D95E}" dt="2022-03-13T08:03:36.821" v="8088" actId="18245"/>
          <ac:graphicFrameMkLst>
            <pc:docMk/>
            <pc:sldMk cId="556112227" sldId="2141411437"/>
            <ac:graphicFrameMk id="14" creationId="{02BB69B2-6C8D-4E97-9E9A-6AD0B1CB263E}"/>
          </ac:graphicFrameMkLst>
        </pc:graphicFrameChg>
        <pc:picChg chg="del">
          <ac:chgData name="VENTER, Wendy" userId="c0669ad9-b3e8-40cc-ac16-4ce7248a352d" providerId="ADAL" clId="{3319C262-054C-40B7-ADC7-AB0D4D21D95E}" dt="2022-03-11T15:18:48.014" v="4387" actId="478"/>
          <ac:picMkLst>
            <pc:docMk/>
            <pc:sldMk cId="556112227" sldId="2141411437"/>
            <ac:picMk id="7" creationId="{96DB7898-70F5-4BA9-9393-2CD709C716DC}"/>
          </ac:picMkLst>
        </pc:picChg>
        <pc:picChg chg="add mod">
          <ac:chgData name="VENTER, Wendy" userId="c0669ad9-b3e8-40cc-ac16-4ce7248a352d" providerId="ADAL" clId="{3319C262-054C-40B7-ADC7-AB0D4D21D95E}" dt="2022-03-11T16:07:17.126" v="4667" actId="1076"/>
          <ac:picMkLst>
            <pc:docMk/>
            <pc:sldMk cId="556112227" sldId="2141411437"/>
            <ac:picMk id="14" creationId="{67419E47-08BF-4E74-B35C-8BF9B2AA791E}"/>
          </ac:picMkLst>
        </pc:picChg>
      </pc:sldChg>
      <pc:sldChg chg="addSp delSp modSp add mod modNotesTx">
        <pc:chgData name="VENTER, Wendy" userId="c0669ad9-b3e8-40cc-ac16-4ce7248a352d" providerId="ADAL" clId="{3319C262-054C-40B7-ADC7-AB0D4D21D95E}" dt="2022-03-13T08:12:44.469" v="8114"/>
        <pc:sldMkLst>
          <pc:docMk/>
          <pc:sldMk cId="1846548767" sldId="2141411438"/>
        </pc:sldMkLst>
        <pc:spChg chg="del">
          <ac:chgData name="VENTER, Wendy" userId="c0669ad9-b3e8-40cc-ac16-4ce7248a352d" providerId="ADAL" clId="{3319C262-054C-40B7-ADC7-AB0D4D21D95E}" dt="2022-03-11T15:23:56.634" v="4635" actId="478"/>
          <ac:spMkLst>
            <pc:docMk/>
            <pc:sldMk cId="1846548767" sldId="2141411438"/>
            <ac:spMk id="2" creationId="{4EF607C6-85A2-4884-B4DD-6D38CC15CFC0}"/>
          </ac:spMkLst>
        </pc:spChg>
        <pc:spChg chg="add mod">
          <ac:chgData name="VENTER, Wendy" userId="c0669ad9-b3e8-40cc-ac16-4ce7248a352d" providerId="ADAL" clId="{3319C262-054C-40B7-ADC7-AB0D4D21D95E}" dt="2022-03-11T15:24:30.505" v="4656" actId="20577"/>
          <ac:spMkLst>
            <pc:docMk/>
            <pc:sldMk cId="1846548767" sldId="2141411438"/>
            <ac:spMk id="5" creationId="{B96A3124-188D-456F-91F2-F4E06C84A27C}"/>
          </ac:spMkLst>
        </pc:spChg>
        <pc:spChg chg="del">
          <ac:chgData name="VENTER, Wendy" userId="c0669ad9-b3e8-40cc-ac16-4ce7248a352d" providerId="ADAL" clId="{3319C262-054C-40B7-ADC7-AB0D4D21D95E}" dt="2022-03-11T15:23:54.237" v="4634" actId="478"/>
          <ac:spMkLst>
            <pc:docMk/>
            <pc:sldMk cId="1846548767" sldId="2141411438"/>
            <ac:spMk id="11" creationId="{827D7357-674F-4137-9F37-1578CC8125A7}"/>
          </ac:spMkLst>
        </pc:spChg>
        <pc:spChg chg="del">
          <ac:chgData name="VENTER, Wendy" userId="c0669ad9-b3e8-40cc-ac16-4ce7248a352d" providerId="ADAL" clId="{3319C262-054C-40B7-ADC7-AB0D4D21D95E}" dt="2022-03-11T15:23:51.931" v="4633" actId="478"/>
          <ac:spMkLst>
            <pc:docMk/>
            <pc:sldMk cId="1846548767" sldId="2141411438"/>
            <ac:spMk id="13" creationId="{2AD65155-A262-4A9E-A2D6-8E8EDDC4BC7F}"/>
          </ac:spMkLst>
        </pc:spChg>
        <pc:spChg chg="mod">
          <ac:chgData name="VENTER, Wendy" userId="c0669ad9-b3e8-40cc-ac16-4ce7248a352d" providerId="ADAL" clId="{3319C262-054C-40B7-ADC7-AB0D4D21D95E}" dt="2022-03-11T15:24:07.113" v="4636"/>
          <ac:spMkLst>
            <pc:docMk/>
            <pc:sldMk cId="1846548767" sldId="2141411438"/>
            <ac:spMk id="19" creationId="{84B31B3A-FFF6-43D2-8B7D-855680FC2D52}"/>
          </ac:spMkLst>
        </pc:spChg>
        <pc:spChg chg="mod">
          <ac:chgData name="VENTER, Wendy" userId="c0669ad9-b3e8-40cc-ac16-4ce7248a352d" providerId="ADAL" clId="{3319C262-054C-40B7-ADC7-AB0D4D21D95E}" dt="2022-03-11T15:24:07.113" v="4636"/>
          <ac:spMkLst>
            <pc:docMk/>
            <pc:sldMk cId="1846548767" sldId="2141411438"/>
            <ac:spMk id="20" creationId="{48897D9C-32C4-4ABD-983B-68A990DB39FA}"/>
          </ac:spMkLst>
        </pc:spChg>
        <pc:spChg chg="mod">
          <ac:chgData name="VENTER, Wendy" userId="c0669ad9-b3e8-40cc-ac16-4ce7248a352d" providerId="ADAL" clId="{3319C262-054C-40B7-ADC7-AB0D4D21D95E}" dt="2022-03-11T15:24:07.113" v="4636"/>
          <ac:spMkLst>
            <pc:docMk/>
            <pc:sldMk cId="1846548767" sldId="2141411438"/>
            <ac:spMk id="21" creationId="{2F388B55-EDB3-4015-B51F-9D536D90C426}"/>
          </ac:spMkLst>
        </pc:spChg>
        <pc:spChg chg="mod">
          <ac:chgData name="VENTER, Wendy" userId="c0669ad9-b3e8-40cc-ac16-4ce7248a352d" providerId="ADAL" clId="{3319C262-054C-40B7-ADC7-AB0D4D21D95E}" dt="2022-03-11T15:24:07.113" v="4636"/>
          <ac:spMkLst>
            <pc:docMk/>
            <pc:sldMk cId="1846548767" sldId="2141411438"/>
            <ac:spMk id="22" creationId="{21B6B9DE-CC14-42DC-A809-F181921C56AB}"/>
          </ac:spMkLst>
        </pc:spChg>
        <pc:spChg chg="mod">
          <ac:chgData name="VENTER, Wendy" userId="c0669ad9-b3e8-40cc-ac16-4ce7248a352d" providerId="ADAL" clId="{3319C262-054C-40B7-ADC7-AB0D4D21D95E}" dt="2022-03-13T08:12:44.469" v="8114"/>
          <ac:spMkLst>
            <pc:docMk/>
            <pc:sldMk cId="1846548767" sldId="2141411438"/>
            <ac:spMk id="28" creationId="{2FD24728-F82D-4081-96A6-F0FD681D0924}"/>
          </ac:spMkLst>
        </pc:spChg>
        <pc:spChg chg="mod">
          <ac:chgData name="VENTER, Wendy" userId="c0669ad9-b3e8-40cc-ac16-4ce7248a352d" providerId="ADAL" clId="{3319C262-054C-40B7-ADC7-AB0D4D21D95E}" dt="2022-03-13T08:12:44.469" v="8114"/>
          <ac:spMkLst>
            <pc:docMk/>
            <pc:sldMk cId="1846548767" sldId="2141411438"/>
            <ac:spMk id="29" creationId="{B8E5DD6B-B1F9-47F7-893A-8868743629DC}"/>
          </ac:spMkLst>
        </pc:spChg>
        <pc:spChg chg="mod">
          <ac:chgData name="VENTER, Wendy" userId="c0669ad9-b3e8-40cc-ac16-4ce7248a352d" providerId="ADAL" clId="{3319C262-054C-40B7-ADC7-AB0D4D21D95E}" dt="2022-03-13T08:12:44.469" v="8114"/>
          <ac:spMkLst>
            <pc:docMk/>
            <pc:sldMk cId="1846548767" sldId="2141411438"/>
            <ac:spMk id="30" creationId="{B43A447E-35A7-4F6B-9342-6D3B13F443F1}"/>
          </ac:spMkLst>
        </pc:spChg>
        <pc:spChg chg="mod">
          <ac:chgData name="VENTER, Wendy" userId="c0669ad9-b3e8-40cc-ac16-4ce7248a352d" providerId="ADAL" clId="{3319C262-054C-40B7-ADC7-AB0D4D21D95E}" dt="2022-03-13T08:12:44.469" v="8114"/>
          <ac:spMkLst>
            <pc:docMk/>
            <pc:sldMk cId="1846548767" sldId="2141411438"/>
            <ac:spMk id="31" creationId="{A9AEBB7A-DE9D-4D17-A985-A9D14D7187FE}"/>
          </ac:spMkLst>
        </pc:spChg>
        <pc:spChg chg="mod">
          <ac:chgData name="VENTER, Wendy" userId="c0669ad9-b3e8-40cc-ac16-4ce7248a352d" providerId="ADAL" clId="{3319C262-054C-40B7-ADC7-AB0D4D21D95E}" dt="2022-03-13T08:12:44.469" v="8114"/>
          <ac:spMkLst>
            <pc:docMk/>
            <pc:sldMk cId="1846548767" sldId="2141411438"/>
            <ac:spMk id="32" creationId="{05962EEF-AA62-4184-A42E-0966C8B3F899}"/>
          </ac:spMkLst>
        </pc:spChg>
        <pc:grpChg chg="add mod">
          <ac:chgData name="VENTER, Wendy" userId="c0669ad9-b3e8-40cc-ac16-4ce7248a352d" providerId="ADAL" clId="{3319C262-054C-40B7-ADC7-AB0D4D21D95E}" dt="2022-03-11T15:24:34.451" v="4657" actId="1076"/>
          <ac:grpSpMkLst>
            <pc:docMk/>
            <pc:sldMk cId="1846548767" sldId="2141411438"/>
            <ac:grpSpMk id="10" creationId="{4E7F675D-D33E-463E-B3E0-039852535C01}"/>
          </ac:grpSpMkLst>
        </pc:grpChg>
        <pc:grpChg chg="mod">
          <ac:chgData name="VENTER, Wendy" userId="c0669ad9-b3e8-40cc-ac16-4ce7248a352d" providerId="ADAL" clId="{3319C262-054C-40B7-ADC7-AB0D4D21D95E}" dt="2022-03-11T15:24:07.113" v="4636"/>
          <ac:grpSpMkLst>
            <pc:docMk/>
            <pc:sldMk cId="1846548767" sldId="2141411438"/>
            <ac:grpSpMk id="12" creationId="{7973EF77-1399-4695-BD82-E6E6657CCAA0}"/>
          </ac:grpSpMkLst>
        </pc:grpChg>
        <pc:grpChg chg="add mod">
          <ac:chgData name="VENTER, Wendy" userId="c0669ad9-b3e8-40cc-ac16-4ce7248a352d" providerId="ADAL" clId="{3319C262-054C-40B7-ADC7-AB0D4D21D95E}" dt="2022-03-13T08:12:44.469" v="8114"/>
          <ac:grpSpMkLst>
            <pc:docMk/>
            <pc:sldMk cId="1846548767" sldId="2141411438"/>
            <ac:grpSpMk id="27" creationId="{3551CA57-C686-4802-9754-2B15DC87FEE6}"/>
          </ac:grpSpMkLst>
        </pc:grpChg>
        <pc:graphicFrameChg chg="del mod">
          <ac:chgData name="VENTER, Wendy" userId="c0669ad9-b3e8-40cc-ac16-4ce7248a352d" providerId="ADAL" clId="{3319C262-054C-40B7-ADC7-AB0D4D21D95E}" dt="2022-03-13T08:04:02.161" v="8093" actId="478"/>
          <ac:graphicFrameMkLst>
            <pc:docMk/>
            <pc:sldMk cId="1846548767" sldId="2141411438"/>
            <ac:graphicFrameMk id="24" creationId="{62F1686E-DE8E-4767-BD81-0192558249B7}"/>
          </ac:graphicFrameMkLst>
        </pc:graphicFrameChg>
        <pc:graphicFrameChg chg="add del mod">
          <ac:chgData name="VENTER, Wendy" userId="c0669ad9-b3e8-40cc-ac16-4ce7248a352d" providerId="ADAL" clId="{3319C262-054C-40B7-ADC7-AB0D4D21D95E}" dt="2022-03-13T07:58:57.327" v="8058"/>
          <ac:graphicFrameMkLst>
            <pc:docMk/>
            <pc:sldMk cId="1846548767" sldId="2141411438"/>
            <ac:graphicFrameMk id="25" creationId="{608BECB2-84AB-49EF-8EE0-DA5E96D30BA0}"/>
          </ac:graphicFrameMkLst>
        </pc:graphicFrameChg>
        <pc:graphicFrameChg chg="add del mod">
          <ac:chgData name="VENTER, Wendy" userId="c0669ad9-b3e8-40cc-ac16-4ce7248a352d" providerId="ADAL" clId="{3319C262-054C-40B7-ADC7-AB0D4D21D95E}" dt="2022-03-13T08:04:06.392" v="8095" actId="478"/>
          <ac:graphicFrameMkLst>
            <pc:docMk/>
            <pc:sldMk cId="1846548767" sldId="2141411438"/>
            <ac:graphicFrameMk id="26" creationId="{75917040-101C-4216-9A8D-EFD40D287CB8}"/>
          </ac:graphicFrameMkLst>
        </pc:graphicFrameChg>
        <pc:picChg chg="del">
          <ac:chgData name="VENTER, Wendy" userId="c0669ad9-b3e8-40cc-ac16-4ce7248a352d" providerId="ADAL" clId="{3319C262-054C-40B7-ADC7-AB0D4D21D95E}" dt="2022-03-11T15:23:49.461" v="4632" actId="478"/>
          <ac:picMkLst>
            <pc:docMk/>
            <pc:sldMk cId="1846548767" sldId="2141411438"/>
            <ac:picMk id="14" creationId="{67419E47-08BF-4E74-B35C-8BF9B2AA791E}"/>
          </ac:picMkLst>
        </pc:picChg>
        <pc:picChg chg="mod">
          <ac:chgData name="VENTER, Wendy" userId="c0669ad9-b3e8-40cc-ac16-4ce7248a352d" providerId="ADAL" clId="{3319C262-054C-40B7-ADC7-AB0D4D21D95E}" dt="2022-03-11T15:24:07.113" v="4636"/>
          <ac:picMkLst>
            <pc:docMk/>
            <pc:sldMk cId="1846548767" sldId="2141411438"/>
            <ac:picMk id="15" creationId="{7525335F-3E1D-48A1-A040-1F0D55C4BCA4}"/>
          </ac:picMkLst>
        </pc:picChg>
        <pc:picChg chg="mod">
          <ac:chgData name="VENTER, Wendy" userId="c0669ad9-b3e8-40cc-ac16-4ce7248a352d" providerId="ADAL" clId="{3319C262-054C-40B7-ADC7-AB0D4D21D95E}" dt="2022-03-11T15:24:07.113" v="4636"/>
          <ac:picMkLst>
            <pc:docMk/>
            <pc:sldMk cId="1846548767" sldId="2141411438"/>
            <ac:picMk id="16" creationId="{8A00034A-8E89-4321-B660-5AE5A511ECB6}"/>
          </ac:picMkLst>
        </pc:picChg>
        <pc:picChg chg="mod">
          <ac:chgData name="VENTER, Wendy" userId="c0669ad9-b3e8-40cc-ac16-4ce7248a352d" providerId="ADAL" clId="{3319C262-054C-40B7-ADC7-AB0D4D21D95E}" dt="2022-03-11T15:24:07.113" v="4636"/>
          <ac:picMkLst>
            <pc:docMk/>
            <pc:sldMk cId="1846548767" sldId="2141411438"/>
            <ac:picMk id="17" creationId="{EB2A05CA-B077-403C-ABB8-215B6FD7DF0F}"/>
          </ac:picMkLst>
        </pc:picChg>
        <pc:picChg chg="mod">
          <ac:chgData name="VENTER, Wendy" userId="c0669ad9-b3e8-40cc-ac16-4ce7248a352d" providerId="ADAL" clId="{3319C262-054C-40B7-ADC7-AB0D4D21D95E}" dt="2022-03-11T15:24:07.113" v="4636"/>
          <ac:picMkLst>
            <pc:docMk/>
            <pc:sldMk cId="1846548767" sldId="2141411438"/>
            <ac:picMk id="18" creationId="{A9994680-86BF-4753-B5F1-1571745B3EC1}"/>
          </ac:picMkLst>
        </pc:picChg>
      </pc:sldChg>
      <pc:sldChg chg="addSp delSp modSp mod">
        <pc:chgData name="VENTER, Wendy" userId="c0669ad9-b3e8-40cc-ac16-4ce7248a352d" providerId="ADAL" clId="{3319C262-054C-40B7-ADC7-AB0D4D21D95E}" dt="2022-03-13T08:04:51.434" v="8103" actId="478"/>
        <pc:sldMkLst>
          <pc:docMk/>
          <pc:sldMk cId="4197590165" sldId="2141411439"/>
        </pc:sldMkLst>
        <pc:graphicFrameChg chg="add del mod">
          <ac:chgData name="VENTER, Wendy" userId="c0669ad9-b3e8-40cc-ac16-4ce7248a352d" providerId="ADAL" clId="{3319C262-054C-40B7-ADC7-AB0D4D21D95E}" dt="2022-03-13T08:04:51.434" v="8103" actId="478"/>
          <ac:graphicFrameMkLst>
            <pc:docMk/>
            <pc:sldMk cId="4197590165" sldId="2141411439"/>
            <ac:graphicFrameMk id="6" creationId="{941A595E-C0A8-4D27-8754-D26B06F11905}"/>
          </ac:graphicFrameMkLst>
        </pc:graphicFrameChg>
        <pc:graphicFrameChg chg="del">
          <ac:chgData name="VENTER, Wendy" userId="c0669ad9-b3e8-40cc-ac16-4ce7248a352d" providerId="ADAL" clId="{3319C262-054C-40B7-ADC7-AB0D4D21D95E}" dt="2022-03-13T07:35:29.297" v="7889" actId="478"/>
          <ac:graphicFrameMkLst>
            <pc:docMk/>
            <pc:sldMk cId="4197590165" sldId="2141411439"/>
            <ac:graphicFrameMk id="7" creationId="{EF46B66C-0876-40C2-B46B-8C3BA83B0313}"/>
          </ac:graphicFrameMkLst>
        </pc:graphicFrameChg>
      </pc:sldChg>
      <pc:sldChg chg="addSp modSp add mod">
        <pc:chgData name="VENTER, Wendy" userId="c0669ad9-b3e8-40cc-ac16-4ce7248a352d" providerId="ADAL" clId="{3319C262-054C-40B7-ADC7-AB0D4D21D95E}" dt="2022-03-13T10:43:33.238" v="8487" actId="1076"/>
        <pc:sldMkLst>
          <pc:docMk/>
          <pc:sldMk cId="3993758161" sldId="2141411440"/>
        </pc:sldMkLst>
        <pc:spChg chg="mod">
          <ac:chgData name="VENTER, Wendy" userId="c0669ad9-b3e8-40cc-ac16-4ce7248a352d" providerId="ADAL" clId="{3319C262-054C-40B7-ADC7-AB0D4D21D95E}" dt="2022-03-13T10:43:22.134" v="8485" actId="1076"/>
          <ac:spMkLst>
            <pc:docMk/>
            <pc:sldMk cId="3993758161" sldId="2141411440"/>
            <ac:spMk id="3" creationId="{1F551925-545F-F34C-BA45-E8B70C949FA8}"/>
          </ac:spMkLst>
        </pc:spChg>
        <pc:spChg chg="mod">
          <ac:chgData name="VENTER, Wendy" userId="c0669ad9-b3e8-40cc-ac16-4ce7248a352d" providerId="ADAL" clId="{3319C262-054C-40B7-ADC7-AB0D4D21D95E}" dt="2022-03-13T10:43:33.238" v="8487" actId="1076"/>
          <ac:spMkLst>
            <pc:docMk/>
            <pc:sldMk cId="3993758161" sldId="2141411440"/>
            <ac:spMk id="7" creationId="{1906BEBB-CCD8-4994-8158-690B67277F2D}"/>
          </ac:spMkLst>
        </pc:spChg>
        <pc:spChg chg="mod">
          <ac:chgData name="VENTER, Wendy" userId="c0669ad9-b3e8-40cc-ac16-4ce7248a352d" providerId="ADAL" clId="{3319C262-054C-40B7-ADC7-AB0D4D21D95E}" dt="2022-03-13T10:43:02.933" v="8482"/>
          <ac:spMkLst>
            <pc:docMk/>
            <pc:sldMk cId="3993758161" sldId="2141411440"/>
            <ac:spMk id="12" creationId="{558693D2-8D0D-4CB3-9A1F-0DEC5091B467}"/>
          </ac:spMkLst>
        </pc:spChg>
        <pc:spChg chg="mod">
          <ac:chgData name="VENTER, Wendy" userId="c0669ad9-b3e8-40cc-ac16-4ce7248a352d" providerId="ADAL" clId="{3319C262-054C-40B7-ADC7-AB0D4D21D95E}" dt="2022-03-13T10:43:02.933" v="8482"/>
          <ac:spMkLst>
            <pc:docMk/>
            <pc:sldMk cId="3993758161" sldId="2141411440"/>
            <ac:spMk id="13" creationId="{A05031DA-0512-4A5B-900E-166BD344E6A0}"/>
          </ac:spMkLst>
        </pc:spChg>
        <pc:spChg chg="mod">
          <ac:chgData name="VENTER, Wendy" userId="c0669ad9-b3e8-40cc-ac16-4ce7248a352d" providerId="ADAL" clId="{3319C262-054C-40B7-ADC7-AB0D4D21D95E}" dt="2022-03-13T10:43:02.933" v="8482"/>
          <ac:spMkLst>
            <pc:docMk/>
            <pc:sldMk cId="3993758161" sldId="2141411440"/>
            <ac:spMk id="14" creationId="{94342A89-83A7-4EDE-926F-DD0541C815CF}"/>
          </ac:spMkLst>
        </pc:spChg>
        <pc:spChg chg="mod">
          <ac:chgData name="VENTER, Wendy" userId="c0669ad9-b3e8-40cc-ac16-4ce7248a352d" providerId="ADAL" clId="{3319C262-054C-40B7-ADC7-AB0D4D21D95E}" dt="2022-03-13T10:43:02.933" v="8482"/>
          <ac:spMkLst>
            <pc:docMk/>
            <pc:sldMk cId="3993758161" sldId="2141411440"/>
            <ac:spMk id="15" creationId="{CBE4FECF-ABF9-4A8D-9A05-93837F473E42}"/>
          </ac:spMkLst>
        </pc:spChg>
        <pc:spChg chg="mod">
          <ac:chgData name="VENTER, Wendy" userId="c0669ad9-b3e8-40cc-ac16-4ce7248a352d" providerId="ADAL" clId="{3319C262-054C-40B7-ADC7-AB0D4D21D95E}" dt="2022-03-13T10:43:02.933" v="8482"/>
          <ac:spMkLst>
            <pc:docMk/>
            <pc:sldMk cId="3993758161" sldId="2141411440"/>
            <ac:spMk id="16" creationId="{2504BDBB-E38A-46AD-AD77-BDB4FE55D1C2}"/>
          </ac:spMkLst>
        </pc:spChg>
        <pc:spChg chg="mod">
          <ac:chgData name="VENTER, Wendy" userId="c0669ad9-b3e8-40cc-ac16-4ce7248a352d" providerId="ADAL" clId="{3319C262-054C-40B7-ADC7-AB0D4D21D95E}" dt="2022-03-13T10:43:02.933" v="8482"/>
          <ac:spMkLst>
            <pc:docMk/>
            <pc:sldMk cId="3993758161" sldId="2141411440"/>
            <ac:spMk id="17" creationId="{F1EAD11B-5457-4A64-8844-A4712515C135}"/>
          </ac:spMkLst>
        </pc:spChg>
        <pc:spChg chg="mod">
          <ac:chgData name="VENTER, Wendy" userId="c0669ad9-b3e8-40cc-ac16-4ce7248a352d" providerId="ADAL" clId="{3319C262-054C-40B7-ADC7-AB0D4D21D95E}" dt="2022-03-13T10:43:02.933" v="8482"/>
          <ac:spMkLst>
            <pc:docMk/>
            <pc:sldMk cId="3993758161" sldId="2141411440"/>
            <ac:spMk id="18" creationId="{4F6FF09C-8686-402D-9681-757C6484EDF3}"/>
          </ac:spMkLst>
        </pc:spChg>
        <pc:grpChg chg="add mod">
          <ac:chgData name="VENTER, Wendy" userId="c0669ad9-b3e8-40cc-ac16-4ce7248a352d" providerId="ADAL" clId="{3319C262-054C-40B7-ADC7-AB0D4D21D95E}" dt="2022-03-13T10:43:02.933" v="8482"/>
          <ac:grpSpMkLst>
            <pc:docMk/>
            <pc:sldMk cId="3993758161" sldId="2141411440"/>
            <ac:grpSpMk id="10" creationId="{878911E1-B14C-4A0F-ACAF-F710F89D0F31}"/>
          </ac:grpSpMkLst>
        </pc:grpChg>
        <pc:grpChg chg="mod">
          <ac:chgData name="VENTER, Wendy" userId="c0669ad9-b3e8-40cc-ac16-4ce7248a352d" providerId="ADAL" clId="{3319C262-054C-40B7-ADC7-AB0D4D21D95E}" dt="2022-03-13T10:43:02.933" v="8482"/>
          <ac:grpSpMkLst>
            <pc:docMk/>
            <pc:sldMk cId="3993758161" sldId="2141411440"/>
            <ac:grpSpMk id="11" creationId="{E47B081F-809F-4421-8351-5A0611352478}"/>
          </ac:grpSpMkLst>
        </pc:grpChg>
      </pc:sldChg>
      <pc:sldChg chg="delSp modSp mod delAnim modAnim modNotesTx">
        <pc:chgData name="VENTER, Wendy" userId="c0669ad9-b3e8-40cc-ac16-4ce7248a352d" providerId="ADAL" clId="{3319C262-054C-40B7-ADC7-AB0D4D21D95E}" dt="2022-03-13T08:02:22.903" v="8080" actId="478"/>
        <pc:sldMkLst>
          <pc:docMk/>
          <pc:sldMk cId="115353366" sldId="2141411441"/>
        </pc:sldMkLst>
        <pc:spChg chg="mod topLvl">
          <ac:chgData name="VENTER, Wendy" userId="c0669ad9-b3e8-40cc-ac16-4ce7248a352d" providerId="ADAL" clId="{3319C262-054C-40B7-ADC7-AB0D4D21D95E}" dt="2022-03-12T21:03:20.766" v="4893" actId="165"/>
          <ac:spMkLst>
            <pc:docMk/>
            <pc:sldMk cId="115353366" sldId="2141411441"/>
            <ac:spMk id="5" creationId="{79E157A6-2D73-4804-91CE-08EBF5588F86}"/>
          </ac:spMkLst>
        </pc:spChg>
        <pc:spChg chg="mod topLvl">
          <ac:chgData name="VENTER, Wendy" userId="c0669ad9-b3e8-40cc-ac16-4ce7248a352d" providerId="ADAL" clId="{3319C262-054C-40B7-ADC7-AB0D4D21D95E}" dt="2022-03-12T21:03:20.766" v="4893" actId="165"/>
          <ac:spMkLst>
            <pc:docMk/>
            <pc:sldMk cId="115353366" sldId="2141411441"/>
            <ac:spMk id="27" creationId="{989EFB90-AA0F-46B9-8E34-52352C19A5BE}"/>
          </ac:spMkLst>
        </pc:spChg>
        <pc:spChg chg="mod topLvl">
          <ac:chgData name="VENTER, Wendy" userId="c0669ad9-b3e8-40cc-ac16-4ce7248a352d" providerId="ADAL" clId="{3319C262-054C-40B7-ADC7-AB0D4D21D95E}" dt="2022-03-12T21:03:20.766" v="4893" actId="165"/>
          <ac:spMkLst>
            <pc:docMk/>
            <pc:sldMk cId="115353366" sldId="2141411441"/>
            <ac:spMk id="29" creationId="{89289344-B1DF-47DA-BD73-55721A21B2F8}"/>
          </ac:spMkLst>
        </pc:spChg>
        <pc:spChg chg="mod topLvl">
          <ac:chgData name="VENTER, Wendy" userId="c0669ad9-b3e8-40cc-ac16-4ce7248a352d" providerId="ADAL" clId="{3319C262-054C-40B7-ADC7-AB0D4D21D95E}" dt="2022-03-12T21:03:20.766" v="4893" actId="165"/>
          <ac:spMkLst>
            <pc:docMk/>
            <pc:sldMk cId="115353366" sldId="2141411441"/>
            <ac:spMk id="30" creationId="{E65E8F61-93E7-47E6-B617-3C9815287E4C}"/>
          </ac:spMkLst>
        </pc:spChg>
        <pc:spChg chg="mod topLvl">
          <ac:chgData name="VENTER, Wendy" userId="c0669ad9-b3e8-40cc-ac16-4ce7248a352d" providerId="ADAL" clId="{3319C262-054C-40B7-ADC7-AB0D4D21D95E}" dt="2022-03-12T21:03:20.766" v="4893" actId="165"/>
          <ac:spMkLst>
            <pc:docMk/>
            <pc:sldMk cId="115353366" sldId="2141411441"/>
            <ac:spMk id="31" creationId="{86935D60-5994-481D-8EBF-0497F2929CDD}"/>
          </ac:spMkLst>
        </pc:spChg>
        <pc:spChg chg="mod topLvl">
          <ac:chgData name="VENTER, Wendy" userId="c0669ad9-b3e8-40cc-ac16-4ce7248a352d" providerId="ADAL" clId="{3319C262-054C-40B7-ADC7-AB0D4D21D95E}" dt="2022-03-12T21:03:20.766" v="4893" actId="165"/>
          <ac:spMkLst>
            <pc:docMk/>
            <pc:sldMk cId="115353366" sldId="2141411441"/>
            <ac:spMk id="32" creationId="{649A7FF0-9E56-46A2-BDCC-D1696C50B822}"/>
          </ac:spMkLst>
        </pc:spChg>
        <pc:spChg chg="mod">
          <ac:chgData name="VENTER, Wendy" userId="c0669ad9-b3e8-40cc-ac16-4ce7248a352d" providerId="ADAL" clId="{3319C262-054C-40B7-ADC7-AB0D4D21D95E}" dt="2022-03-12T21:02:37.674" v="4890" actId="14100"/>
          <ac:spMkLst>
            <pc:docMk/>
            <pc:sldMk cId="115353366" sldId="2141411441"/>
            <ac:spMk id="50" creationId="{430727DD-DA58-44A8-8875-0FAA7B7E817B}"/>
          </ac:spMkLst>
        </pc:spChg>
        <pc:spChg chg="del">
          <ac:chgData name="VENTER, Wendy" userId="c0669ad9-b3e8-40cc-ac16-4ce7248a352d" providerId="ADAL" clId="{3319C262-054C-40B7-ADC7-AB0D4D21D95E}" dt="2022-03-12T21:01:52.050" v="4886" actId="478"/>
          <ac:spMkLst>
            <pc:docMk/>
            <pc:sldMk cId="115353366" sldId="2141411441"/>
            <ac:spMk id="52" creationId="{2721DD6E-464E-41E6-9D24-90A8CF72737F}"/>
          </ac:spMkLst>
        </pc:spChg>
        <pc:grpChg chg="del">
          <ac:chgData name="VENTER, Wendy" userId="c0669ad9-b3e8-40cc-ac16-4ce7248a352d" providerId="ADAL" clId="{3319C262-054C-40B7-ADC7-AB0D4D21D95E}" dt="2022-03-12T21:03:20.766" v="4893" actId="165"/>
          <ac:grpSpMkLst>
            <pc:docMk/>
            <pc:sldMk cId="115353366" sldId="2141411441"/>
            <ac:grpSpMk id="7" creationId="{1831F512-CD3D-4A79-BD6C-6E4369B6AFAF}"/>
          </ac:grpSpMkLst>
        </pc:grpChg>
        <pc:grpChg chg="del">
          <ac:chgData name="VENTER, Wendy" userId="c0669ad9-b3e8-40cc-ac16-4ce7248a352d" providerId="ADAL" clId="{3319C262-054C-40B7-ADC7-AB0D4D21D95E}" dt="2022-03-13T08:02:19.159" v="8078" actId="478"/>
          <ac:grpSpMkLst>
            <pc:docMk/>
            <pc:sldMk cId="115353366" sldId="2141411441"/>
            <ac:grpSpMk id="38" creationId="{857AF2FC-F9C9-4AB7-A14C-A3963D4D787B}"/>
          </ac:grpSpMkLst>
        </pc:grpChg>
        <pc:grpChg chg="del">
          <ac:chgData name="VENTER, Wendy" userId="c0669ad9-b3e8-40cc-ac16-4ce7248a352d" providerId="ADAL" clId="{3319C262-054C-40B7-ADC7-AB0D4D21D95E}" dt="2022-03-13T08:02:21.152" v="8079" actId="478"/>
          <ac:grpSpMkLst>
            <pc:docMk/>
            <pc:sldMk cId="115353366" sldId="2141411441"/>
            <ac:grpSpMk id="42" creationId="{BFAEAD86-3A40-48CC-9FCA-C8EC7D1DC077}"/>
          </ac:grpSpMkLst>
        </pc:grpChg>
        <pc:grpChg chg="del">
          <ac:chgData name="VENTER, Wendy" userId="c0669ad9-b3e8-40cc-ac16-4ce7248a352d" providerId="ADAL" clId="{3319C262-054C-40B7-ADC7-AB0D4D21D95E}" dt="2022-03-13T08:02:22.903" v="8080" actId="478"/>
          <ac:grpSpMkLst>
            <pc:docMk/>
            <pc:sldMk cId="115353366" sldId="2141411441"/>
            <ac:grpSpMk id="43" creationId="{5B7E340E-30D1-468E-B7F7-03E23044ADF7}"/>
          </ac:grpSpMkLst>
        </pc:grpChg>
      </pc:sldChg>
      <pc:sldChg chg="delSp modSp mod">
        <pc:chgData name="VENTER, Wendy" userId="c0669ad9-b3e8-40cc-ac16-4ce7248a352d" providerId="ADAL" clId="{3319C262-054C-40B7-ADC7-AB0D4D21D95E}" dt="2022-03-12T21:06:39.852" v="4932" actId="113"/>
        <pc:sldMkLst>
          <pc:docMk/>
          <pc:sldMk cId="3572989061" sldId="2141411442"/>
        </pc:sldMkLst>
        <pc:spChg chg="mod">
          <ac:chgData name="VENTER, Wendy" userId="c0669ad9-b3e8-40cc-ac16-4ce7248a352d" providerId="ADAL" clId="{3319C262-054C-40B7-ADC7-AB0D4D21D95E}" dt="2022-03-12T21:05:47.756" v="4916" actId="13926"/>
          <ac:spMkLst>
            <pc:docMk/>
            <pc:sldMk cId="3572989061" sldId="2141411442"/>
            <ac:spMk id="2" creationId="{9D17DE36-B454-4929-A7CD-0D46CEF18665}"/>
          </ac:spMkLst>
        </pc:spChg>
        <pc:spChg chg="mod">
          <ac:chgData name="VENTER, Wendy" userId="c0669ad9-b3e8-40cc-ac16-4ce7248a352d" providerId="ADAL" clId="{3319C262-054C-40B7-ADC7-AB0D4D21D95E}" dt="2022-03-12T21:05:20.300" v="4915" actId="165"/>
          <ac:spMkLst>
            <pc:docMk/>
            <pc:sldMk cId="3572989061" sldId="2141411442"/>
            <ac:spMk id="5" creationId="{79E157A6-2D73-4804-91CE-08EBF5588F86}"/>
          </ac:spMkLst>
        </pc:spChg>
        <pc:spChg chg="mod">
          <ac:chgData name="VENTER, Wendy" userId="c0669ad9-b3e8-40cc-ac16-4ce7248a352d" providerId="ADAL" clId="{3319C262-054C-40B7-ADC7-AB0D4D21D95E}" dt="2022-03-12T21:05:20.300" v="4915" actId="165"/>
          <ac:spMkLst>
            <pc:docMk/>
            <pc:sldMk cId="3572989061" sldId="2141411442"/>
            <ac:spMk id="14" creationId="{DCACEB2C-F593-4BE8-9ECB-06C8424C51EE}"/>
          </ac:spMkLst>
        </pc:spChg>
        <pc:spChg chg="mod">
          <ac:chgData name="VENTER, Wendy" userId="c0669ad9-b3e8-40cc-ac16-4ce7248a352d" providerId="ADAL" clId="{3319C262-054C-40B7-ADC7-AB0D4D21D95E}" dt="2022-03-12T21:05:20.300" v="4915" actId="165"/>
          <ac:spMkLst>
            <pc:docMk/>
            <pc:sldMk cId="3572989061" sldId="2141411442"/>
            <ac:spMk id="17" creationId="{5EF7B6E4-5D89-4439-9291-90D371EB7CA5}"/>
          </ac:spMkLst>
        </pc:spChg>
        <pc:spChg chg="mod">
          <ac:chgData name="VENTER, Wendy" userId="c0669ad9-b3e8-40cc-ac16-4ce7248a352d" providerId="ADAL" clId="{3319C262-054C-40B7-ADC7-AB0D4D21D95E}" dt="2022-03-12T21:05:20.300" v="4915" actId="165"/>
          <ac:spMkLst>
            <pc:docMk/>
            <pc:sldMk cId="3572989061" sldId="2141411442"/>
            <ac:spMk id="18" creationId="{376A562C-CDAC-432C-A9BC-C69BCD49B9C0}"/>
          </ac:spMkLst>
        </pc:spChg>
        <pc:spChg chg="mod">
          <ac:chgData name="VENTER, Wendy" userId="c0669ad9-b3e8-40cc-ac16-4ce7248a352d" providerId="ADAL" clId="{3319C262-054C-40B7-ADC7-AB0D4D21D95E}" dt="2022-03-12T21:05:20.300" v="4915" actId="165"/>
          <ac:spMkLst>
            <pc:docMk/>
            <pc:sldMk cId="3572989061" sldId="2141411442"/>
            <ac:spMk id="20" creationId="{F4A9D7F7-331D-40EC-BE86-9312A54C421C}"/>
          </ac:spMkLst>
        </pc:spChg>
        <pc:spChg chg="mod">
          <ac:chgData name="VENTER, Wendy" userId="c0669ad9-b3e8-40cc-ac16-4ce7248a352d" providerId="ADAL" clId="{3319C262-054C-40B7-ADC7-AB0D4D21D95E}" dt="2022-03-12T21:05:20.300" v="4915" actId="165"/>
          <ac:spMkLst>
            <pc:docMk/>
            <pc:sldMk cId="3572989061" sldId="2141411442"/>
            <ac:spMk id="22" creationId="{72E90BA1-6C44-4CA5-BDBA-5F8521DDDB7A}"/>
          </ac:spMkLst>
        </pc:spChg>
        <pc:spChg chg="mod topLvl">
          <ac:chgData name="VENTER, Wendy" userId="c0669ad9-b3e8-40cc-ac16-4ce7248a352d" providerId="ADAL" clId="{3319C262-054C-40B7-ADC7-AB0D4D21D95E}" dt="2022-03-12T21:05:20.300" v="4915" actId="165"/>
          <ac:spMkLst>
            <pc:docMk/>
            <pc:sldMk cId="3572989061" sldId="2141411442"/>
            <ac:spMk id="27" creationId="{989EFB90-AA0F-46B9-8E34-52352C19A5BE}"/>
          </ac:spMkLst>
        </pc:spChg>
        <pc:spChg chg="mod topLvl">
          <ac:chgData name="VENTER, Wendy" userId="c0669ad9-b3e8-40cc-ac16-4ce7248a352d" providerId="ADAL" clId="{3319C262-054C-40B7-ADC7-AB0D4D21D95E}" dt="2022-03-12T21:05:20.300" v="4915" actId="165"/>
          <ac:spMkLst>
            <pc:docMk/>
            <pc:sldMk cId="3572989061" sldId="2141411442"/>
            <ac:spMk id="28" creationId="{84411543-BE53-420E-BF3B-EF4C9DDBCB50}"/>
          </ac:spMkLst>
        </pc:spChg>
        <pc:spChg chg="mod">
          <ac:chgData name="VENTER, Wendy" userId="c0669ad9-b3e8-40cc-ac16-4ce7248a352d" providerId="ADAL" clId="{3319C262-054C-40B7-ADC7-AB0D4D21D95E}" dt="2022-03-12T21:05:20.300" v="4915" actId="165"/>
          <ac:spMkLst>
            <pc:docMk/>
            <pc:sldMk cId="3572989061" sldId="2141411442"/>
            <ac:spMk id="29" creationId="{89289344-B1DF-47DA-BD73-55721A21B2F8}"/>
          </ac:spMkLst>
        </pc:spChg>
        <pc:spChg chg="mod">
          <ac:chgData name="VENTER, Wendy" userId="c0669ad9-b3e8-40cc-ac16-4ce7248a352d" providerId="ADAL" clId="{3319C262-054C-40B7-ADC7-AB0D4D21D95E}" dt="2022-03-12T21:05:20.300" v="4915" actId="165"/>
          <ac:spMkLst>
            <pc:docMk/>
            <pc:sldMk cId="3572989061" sldId="2141411442"/>
            <ac:spMk id="30" creationId="{E65E8F61-93E7-47E6-B617-3C9815287E4C}"/>
          </ac:spMkLst>
        </pc:spChg>
        <pc:spChg chg="mod">
          <ac:chgData name="VENTER, Wendy" userId="c0669ad9-b3e8-40cc-ac16-4ce7248a352d" providerId="ADAL" clId="{3319C262-054C-40B7-ADC7-AB0D4D21D95E}" dt="2022-03-12T21:05:20.300" v="4915" actId="165"/>
          <ac:spMkLst>
            <pc:docMk/>
            <pc:sldMk cId="3572989061" sldId="2141411442"/>
            <ac:spMk id="31" creationId="{86935D60-5994-481D-8EBF-0497F2929CDD}"/>
          </ac:spMkLst>
        </pc:spChg>
        <pc:spChg chg="mod">
          <ac:chgData name="VENTER, Wendy" userId="c0669ad9-b3e8-40cc-ac16-4ce7248a352d" providerId="ADAL" clId="{3319C262-054C-40B7-ADC7-AB0D4D21D95E}" dt="2022-03-12T21:05:20.300" v="4915" actId="165"/>
          <ac:spMkLst>
            <pc:docMk/>
            <pc:sldMk cId="3572989061" sldId="2141411442"/>
            <ac:spMk id="32" creationId="{649A7FF0-9E56-46A2-BDCC-D1696C50B822}"/>
          </ac:spMkLst>
        </pc:spChg>
        <pc:spChg chg="mod">
          <ac:chgData name="VENTER, Wendy" userId="c0669ad9-b3e8-40cc-ac16-4ce7248a352d" providerId="ADAL" clId="{3319C262-054C-40B7-ADC7-AB0D4D21D95E}" dt="2022-03-12T21:06:39.852" v="4932" actId="113"/>
          <ac:spMkLst>
            <pc:docMk/>
            <pc:sldMk cId="3572989061" sldId="2141411442"/>
            <ac:spMk id="34" creationId="{EFB6D64F-B8AE-4D31-B2D8-D6874C4312E3}"/>
          </ac:spMkLst>
        </pc:spChg>
        <pc:grpChg chg="mod topLvl">
          <ac:chgData name="VENTER, Wendy" userId="c0669ad9-b3e8-40cc-ac16-4ce7248a352d" providerId="ADAL" clId="{3319C262-054C-40B7-ADC7-AB0D4D21D95E}" dt="2022-03-12T21:05:20.300" v="4915" actId="165"/>
          <ac:grpSpMkLst>
            <pc:docMk/>
            <pc:sldMk cId="3572989061" sldId="2141411442"/>
            <ac:grpSpMk id="3" creationId="{3DB5A525-0EF7-4BA3-B80A-6B0BBA9D8F47}"/>
          </ac:grpSpMkLst>
        </pc:grpChg>
        <pc:grpChg chg="del">
          <ac:chgData name="VENTER, Wendy" userId="c0669ad9-b3e8-40cc-ac16-4ce7248a352d" providerId="ADAL" clId="{3319C262-054C-40B7-ADC7-AB0D4D21D95E}" dt="2022-03-12T21:05:20.300" v="4915" actId="165"/>
          <ac:grpSpMkLst>
            <pc:docMk/>
            <pc:sldMk cId="3572989061" sldId="2141411442"/>
            <ac:grpSpMk id="7" creationId="{1831F512-CD3D-4A79-BD6C-6E4369B6AFAF}"/>
          </ac:grpSpMkLst>
        </pc:grpChg>
        <pc:grpChg chg="mod topLvl">
          <ac:chgData name="VENTER, Wendy" userId="c0669ad9-b3e8-40cc-ac16-4ce7248a352d" providerId="ADAL" clId="{3319C262-054C-40B7-ADC7-AB0D4D21D95E}" dt="2022-03-12T21:05:20.300" v="4915" actId="165"/>
          <ac:grpSpMkLst>
            <pc:docMk/>
            <pc:sldMk cId="3572989061" sldId="2141411442"/>
            <ac:grpSpMk id="9" creationId="{9DF1D091-9FF9-47C0-BAF0-B6BED8617D01}"/>
          </ac:grpSpMkLst>
        </pc:grpChg>
        <pc:grpChg chg="mod topLvl">
          <ac:chgData name="VENTER, Wendy" userId="c0669ad9-b3e8-40cc-ac16-4ce7248a352d" providerId="ADAL" clId="{3319C262-054C-40B7-ADC7-AB0D4D21D95E}" dt="2022-03-12T21:05:20.300" v="4915" actId="165"/>
          <ac:grpSpMkLst>
            <pc:docMk/>
            <pc:sldMk cId="3572989061" sldId="2141411442"/>
            <ac:grpSpMk id="11" creationId="{D9207469-31BE-4876-A7FA-DD5CD52E5E68}"/>
          </ac:grpSpMkLst>
        </pc:grpChg>
        <pc:grpChg chg="mod topLvl">
          <ac:chgData name="VENTER, Wendy" userId="c0669ad9-b3e8-40cc-ac16-4ce7248a352d" providerId="ADAL" clId="{3319C262-054C-40B7-ADC7-AB0D4D21D95E}" dt="2022-03-12T21:05:20.300" v="4915" actId="165"/>
          <ac:grpSpMkLst>
            <pc:docMk/>
            <pc:sldMk cId="3572989061" sldId="2141411442"/>
            <ac:grpSpMk id="35" creationId="{52F9380B-2A12-4306-884F-9BFA72D05202}"/>
          </ac:grpSpMkLst>
        </pc:grpChg>
        <pc:grpChg chg="mod topLvl">
          <ac:chgData name="VENTER, Wendy" userId="c0669ad9-b3e8-40cc-ac16-4ce7248a352d" providerId="ADAL" clId="{3319C262-054C-40B7-ADC7-AB0D4D21D95E}" dt="2022-03-12T21:05:20.300" v="4915" actId="165"/>
          <ac:grpSpMkLst>
            <pc:docMk/>
            <pc:sldMk cId="3572989061" sldId="2141411442"/>
            <ac:grpSpMk id="36" creationId="{5D7B7F09-C590-4CCF-A356-A8B1485A084A}"/>
          </ac:grpSpMkLst>
        </pc:grpChg>
      </pc:sldChg>
      <pc:sldChg chg="addSp delSp modSp mod">
        <pc:chgData name="VENTER, Wendy" userId="c0669ad9-b3e8-40cc-ac16-4ce7248a352d" providerId="ADAL" clId="{3319C262-054C-40B7-ADC7-AB0D4D21D95E}" dt="2022-03-13T08:02:50.806" v="8084" actId="1076"/>
        <pc:sldMkLst>
          <pc:docMk/>
          <pc:sldMk cId="464260454" sldId="2141411443"/>
        </pc:sldMkLst>
        <pc:graphicFrameChg chg="del">
          <ac:chgData name="VENTER, Wendy" userId="c0669ad9-b3e8-40cc-ac16-4ce7248a352d" providerId="ADAL" clId="{3319C262-054C-40B7-ADC7-AB0D4D21D95E}" dt="2022-03-13T08:01:31.035" v="8073" actId="478"/>
          <ac:graphicFrameMkLst>
            <pc:docMk/>
            <pc:sldMk cId="464260454" sldId="2141411443"/>
            <ac:graphicFrameMk id="12" creationId="{8CD5690C-8962-4626-B6E4-F1F7B4E9E8FE}"/>
          </ac:graphicFrameMkLst>
        </pc:graphicFrameChg>
        <pc:graphicFrameChg chg="add mod">
          <ac:chgData name="VENTER, Wendy" userId="c0669ad9-b3e8-40cc-ac16-4ce7248a352d" providerId="ADAL" clId="{3319C262-054C-40B7-ADC7-AB0D4D21D95E}" dt="2022-03-13T08:02:50.806" v="8084" actId="1076"/>
          <ac:graphicFrameMkLst>
            <pc:docMk/>
            <pc:sldMk cId="464260454" sldId="2141411443"/>
            <ac:graphicFrameMk id="14" creationId="{375338CA-3BBD-4CA4-AFA4-522B3A42A15B}"/>
          </ac:graphicFrameMkLst>
        </pc:graphicFrameChg>
      </pc:sldChg>
      <pc:sldChg chg="modSp mod">
        <pc:chgData name="VENTER, Wendy" userId="c0669ad9-b3e8-40cc-ac16-4ce7248a352d" providerId="ADAL" clId="{3319C262-054C-40B7-ADC7-AB0D4D21D95E}" dt="2022-03-12T21:05:00.147" v="4914" actId="14100"/>
        <pc:sldMkLst>
          <pc:docMk/>
          <pc:sldMk cId="1200235031" sldId="2141411444"/>
        </pc:sldMkLst>
        <pc:spChg chg="mod">
          <ac:chgData name="VENTER, Wendy" userId="c0669ad9-b3e8-40cc-ac16-4ce7248a352d" providerId="ADAL" clId="{3319C262-054C-40B7-ADC7-AB0D4D21D95E}" dt="2022-03-12T21:05:00.147" v="4914" actId="14100"/>
          <ac:spMkLst>
            <pc:docMk/>
            <pc:sldMk cId="1200235031" sldId="2141411444"/>
            <ac:spMk id="10" creationId="{B5760467-77E5-4CAB-8204-85B0A070B156}"/>
          </ac:spMkLst>
        </pc:spChg>
        <pc:spChg chg="mod">
          <ac:chgData name="VENTER, Wendy" userId="c0669ad9-b3e8-40cc-ac16-4ce7248a352d" providerId="ADAL" clId="{3319C262-054C-40B7-ADC7-AB0D4D21D95E}" dt="2022-03-12T21:04:52.161" v="4913" actId="20577"/>
          <ac:spMkLst>
            <pc:docMk/>
            <pc:sldMk cId="1200235031" sldId="2141411444"/>
            <ac:spMk id="13" creationId="{2AD65155-A262-4A9E-A2D6-8E8EDDC4BC7F}"/>
          </ac:spMkLst>
        </pc:spChg>
      </pc:sldChg>
      <pc:sldChg chg="addSp delSp modSp mod addCm delCm">
        <pc:chgData name="VENTER, Wendy" userId="c0669ad9-b3e8-40cc-ac16-4ce7248a352d" providerId="ADAL" clId="{3319C262-054C-40B7-ADC7-AB0D4D21D95E}" dt="2022-03-13T10:33:39.167" v="8408" actId="207"/>
        <pc:sldMkLst>
          <pc:docMk/>
          <pc:sldMk cId="3701119420" sldId="2141411446"/>
        </pc:sldMkLst>
        <pc:spChg chg="mod">
          <ac:chgData name="VENTER, Wendy" userId="c0669ad9-b3e8-40cc-ac16-4ce7248a352d" providerId="ADAL" clId="{3319C262-054C-40B7-ADC7-AB0D4D21D95E}" dt="2022-03-12T21:28:07.789" v="5425" actId="20577"/>
          <ac:spMkLst>
            <pc:docMk/>
            <pc:sldMk cId="3701119420" sldId="2141411446"/>
            <ac:spMk id="2" creationId="{9D17DE36-B454-4929-A7CD-0D46CEF18665}"/>
          </ac:spMkLst>
        </pc:spChg>
        <pc:spChg chg="mod">
          <ac:chgData name="VENTER, Wendy" userId="c0669ad9-b3e8-40cc-ac16-4ce7248a352d" providerId="ADAL" clId="{3319C262-054C-40B7-ADC7-AB0D4D21D95E}" dt="2022-03-12T21:07:35.319" v="4955" actId="14100"/>
          <ac:spMkLst>
            <pc:docMk/>
            <pc:sldMk cId="3701119420" sldId="2141411446"/>
            <ac:spMk id="38" creationId="{54C8A580-E8BE-4CF5-857C-1445EB553EEE}"/>
          </ac:spMkLst>
        </pc:spChg>
        <pc:spChg chg="mod">
          <ac:chgData name="VENTER, Wendy" userId="c0669ad9-b3e8-40cc-ac16-4ce7248a352d" providerId="ADAL" clId="{3319C262-054C-40B7-ADC7-AB0D4D21D95E}" dt="2022-03-13T10:33:07.614" v="8404"/>
          <ac:spMkLst>
            <pc:docMk/>
            <pc:sldMk cId="3701119420" sldId="2141411446"/>
            <ac:spMk id="41" creationId="{6849BB6D-4567-427F-B617-9870CD1491DB}"/>
          </ac:spMkLst>
        </pc:spChg>
        <pc:spChg chg="mod">
          <ac:chgData name="VENTER, Wendy" userId="c0669ad9-b3e8-40cc-ac16-4ce7248a352d" providerId="ADAL" clId="{3319C262-054C-40B7-ADC7-AB0D4D21D95E}" dt="2022-03-13T10:33:07.614" v="8404"/>
          <ac:spMkLst>
            <pc:docMk/>
            <pc:sldMk cId="3701119420" sldId="2141411446"/>
            <ac:spMk id="45" creationId="{C7CC013E-30C8-4FEF-9F89-A9347566FC8E}"/>
          </ac:spMkLst>
        </pc:spChg>
        <pc:spChg chg="mod">
          <ac:chgData name="VENTER, Wendy" userId="c0669ad9-b3e8-40cc-ac16-4ce7248a352d" providerId="ADAL" clId="{3319C262-054C-40B7-ADC7-AB0D4D21D95E}" dt="2022-03-13T10:33:07.614" v="8404"/>
          <ac:spMkLst>
            <pc:docMk/>
            <pc:sldMk cId="3701119420" sldId="2141411446"/>
            <ac:spMk id="46" creationId="{F597F559-7108-4336-A572-B82DECC49A75}"/>
          </ac:spMkLst>
        </pc:spChg>
        <pc:spChg chg="mod">
          <ac:chgData name="VENTER, Wendy" userId="c0669ad9-b3e8-40cc-ac16-4ce7248a352d" providerId="ADAL" clId="{3319C262-054C-40B7-ADC7-AB0D4D21D95E}" dt="2022-03-13T10:33:19.751" v="8405" actId="207"/>
          <ac:spMkLst>
            <pc:docMk/>
            <pc:sldMk cId="3701119420" sldId="2141411446"/>
            <ac:spMk id="47" creationId="{9FD334BE-B867-4143-966D-9E3DB89F9E72}"/>
          </ac:spMkLst>
        </pc:spChg>
        <pc:spChg chg="mod">
          <ac:chgData name="VENTER, Wendy" userId="c0669ad9-b3e8-40cc-ac16-4ce7248a352d" providerId="ADAL" clId="{3319C262-054C-40B7-ADC7-AB0D4D21D95E}" dt="2022-03-13T10:33:39.167" v="8408" actId="207"/>
          <ac:spMkLst>
            <pc:docMk/>
            <pc:sldMk cId="3701119420" sldId="2141411446"/>
            <ac:spMk id="48" creationId="{4EE8BAD1-6EE4-4532-9292-034EA59F9C62}"/>
          </ac:spMkLst>
        </pc:spChg>
        <pc:spChg chg="mod">
          <ac:chgData name="VENTER, Wendy" userId="c0669ad9-b3e8-40cc-ac16-4ce7248a352d" providerId="ADAL" clId="{3319C262-054C-40B7-ADC7-AB0D4D21D95E}" dt="2022-03-13T10:33:07.614" v="8404"/>
          <ac:spMkLst>
            <pc:docMk/>
            <pc:sldMk cId="3701119420" sldId="2141411446"/>
            <ac:spMk id="49" creationId="{82B7FCAA-47AD-4CCE-B180-CF7C52D401CF}"/>
          </ac:spMkLst>
        </pc:spChg>
        <pc:spChg chg="mod">
          <ac:chgData name="VENTER, Wendy" userId="c0669ad9-b3e8-40cc-ac16-4ce7248a352d" providerId="ADAL" clId="{3319C262-054C-40B7-ADC7-AB0D4D21D95E}" dt="2022-03-13T10:33:07.614" v="8404"/>
          <ac:spMkLst>
            <pc:docMk/>
            <pc:sldMk cId="3701119420" sldId="2141411446"/>
            <ac:spMk id="50" creationId="{1CB916B7-ECCF-45DF-A386-58FAD4625C6A}"/>
          </ac:spMkLst>
        </pc:spChg>
        <pc:grpChg chg="mod">
          <ac:chgData name="VENTER, Wendy" userId="c0669ad9-b3e8-40cc-ac16-4ce7248a352d" providerId="ADAL" clId="{3319C262-054C-40B7-ADC7-AB0D4D21D95E}" dt="2022-03-12T21:07:20.039" v="4953" actId="1076"/>
          <ac:grpSpMkLst>
            <pc:docMk/>
            <pc:sldMk cId="3701119420" sldId="2141411446"/>
            <ac:grpSpMk id="7" creationId="{1831F512-CD3D-4A79-BD6C-6E4369B6AFAF}"/>
          </ac:grpSpMkLst>
        </pc:grpChg>
        <pc:grpChg chg="del">
          <ac:chgData name="VENTER, Wendy" userId="c0669ad9-b3e8-40cc-ac16-4ce7248a352d" providerId="ADAL" clId="{3319C262-054C-40B7-ADC7-AB0D4D21D95E}" dt="2022-03-13T10:31:52.985" v="8399" actId="478"/>
          <ac:grpSpMkLst>
            <pc:docMk/>
            <pc:sldMk cId="3701119420" sldId="2141411446"/>
            <ac:grpSpMk id="33" creationId="{E273596C-A298-4A17-B1E6-B05CB5E584E4}"/>
          </ac:grpSpMkLst>
        </pc:grpChg>
        <pc:grpChg chg="add mod">
          <ac:chgData name="VENTER, Wendy" userId="c0669ad9-b3e8-40cc-ac16-4ce7248a352d" providerId="ADAL" clId="{3319C262-054C-40B7-ADC7-AB0D4D21D95E}" dt="2022-03-13T10:33:07.614" v="8404"/>
          <ac:grpSpMkLst>
            <pc:docMk/>
            <pc:sldMk cId="3701119420" sldId="2141411446"/>
            <ac:grpSpMk id="39" creationId="{EBF63E50-CF39-40FC-ABBC-57BB4866E0E3}"/>
          </ac:grpSpMkLst>
        </pc:grpChg>
        <pc:grpChg chg="mod">
          <ac:chgData name="VENTER, Wendy" userId="c0669ad9-b3e8-40cc-ac16-4ce7248a352d" providerId="ADAL" clId="{3319C262-054C-40B7-ADC7-AB0D4D21D95E}" dt="2022-03-13T10:33:07.614" v="8404"/>
          <ac:grpSpMkLst>
            <pc:docMk/>
            <pc:sldMk cId="3701119420" sldId="2141411446"/>
            <ac:grpSpMk id="40" creationId="{8043926E-AA71-41C6-968E-070A694081DE}"/>
          </ac:grpSpMkLst>
        </pc:grpChg>
      </pc:sldChg>
      <pc:sldChg chg="addSp delSp modSp mod">
        <pc:chgData name="VENTER, Wendy" userId="c0669ad9-b3e8-40cc-ac16-4ce7248a352d" providerId="ADAL" clId="{3319C262-054C-40B7-ADC7-AB0D4D21D95E}" dt="2022-03-13T08:12:47.388" v="8115"/>
        <pc:sldMkLst>
          <pc:docMk/>
          <pc:sldMk cId="4263050264" sldId="2141411447"/>
        </pc:sldMkLst>
        <pc:spChg chg="mod">
          <ac:chgData name="VENTER, Wendy" userId="c0669ad9-b3e8-40cc-ac16-4ce7248a352d" providerId="ADAL" clId="{3319C262-054C-40B7-ADC7-AB0D4D21D95E}" dt="2022-03-12T20:48:46.662" v="4675" actId="1076"/>
          <ac:spMkLst>
            <pc:docMk/>
            <pc:sldMk cId="4263050264" sldId="2141411447"/>
            <ac:spMk id="2" creationId="{3A229731-1998-41CC-9655-58B11A948317}"/>
          </ac:spMkLst>
        </pc:spChg>
        <pc:spChg chg="add del">
          <ac:chgData name="VENTER, Wendy" userId="c0669ad9-b3e8-40cc-ac16-4ce7248a352d" providerId="ADAL" clId="{3319C262-054C-40B7-ADC7-AB0D4D21D95E}" dt="2022-03-13T07:58:55.908" v="8057" actId="478"/>
          <ac:spMkLst>
            <pc:docMk/>
            <pc:sldMk cId="4263050264" sldId="2141411447"/>
            <ac:spMk id="4" creationId="{09801EBE-AC6A-4004-BF5B-C09538C5899D}"/>
          </ac:spMkLst>
        </pc:spChg>
        <pc:spChg chg="mod">
          <ac:chgData name="VENTER, Wendy" userId="c0669ad9-b3e8-40cc-ac16-4ce7248a352d" providerId="ADAL" clId="{3319C262-054C-40B7-ADC7-AB0D4D21D95E}" dt="2022-03-12T20:49:09.251" v="4681" actId="20577"/>
          <ac:spMkLst>
            <pc:docMk/>
            <pc:sldMk cId="4263050264" sldId="2141411447"/>
            <ac:spMk id="32" creationId="{9350D708-BACE-49E3-A5FF-13CACC016BE1}"/>
          </ac:spMkLst>
        </pc:spChg>
        <pc:spChg chg="mod">
          <ac:chgData name="VENTER, Wendy" userId="c0669ad9-b3e8-40cc-ac16-4ce7248a352d" providerId="ADAL" clId="{3319C262-054C-40B7-ADC7-AB0D4D21D95E}" dt="2022-03-13T08:12:47.388" v="8115"/>
          <ac:spMkLst>
            <pc:docMk/>
            <pc:sldMk cId="4263050264" sldId="2141411447"/>
            <ac:spMk id="36" creationId="{60A15756-452F-4929-8C93-D22F25E6357F}"/>
          </ac:spMkLst>
        </pc:spChg>
        <pc:spChg chg="mod">
          <ac:chgData name="VENTER, Wendy" userId="c0669ad9-b3e8-40cc-ac16-4ce7248a352d" providerId="ADAL" clId="{3319C262-054C-40B7-ADC7-AB0D4D21D95E}" dt="2022-03-13T08:12:47.388" v="8115"/>
          <ac:spMkLst>
            <pc:docMk/>
            <pc:sldMk cId="4263050264" sldId="2141411447"/>
            <ac:spMk id="37" creationId="{67BA2F73-6384-4812-AA97-5903EEC44D12}"/>
          </ac:spMkLst>
        </pc:spChg>
        <pc:spChg chg="del topLvl">
          <ac:chgData name="VENTER, Wendy" userId="c0669ad9-b3e8-40cc-ac16-4ce7248a352d" providerId="ADAL" clId="{3319C262-054C-40B7-ADC7-AB0D4D21D95E}" dt="2022-03-13T07:35:02.942" v="7884" actId="478"/>
          <ac:spMkLst>
            <pc:docMk/>
            <pc:sldMk cId="4263050264" sldId="2141411447"/>
            <ac:spMk id="43" creationId="{56120433-57D2-468F-8890-47901AAFA889}"/>
          </ac:spMkLst>
        </pc:spChg>
        <pc:spChg chg="del mod topLvl">
          <ac:chgData name="VENTER, Wendy" userId="c0669ad9-b3e8-40cc-ac16-4ce7248a352d" providerId="ADAL" clId="{3319C262-054C-40B7-ADC7-AB0D4D21D95E}" dt="2022-03-13T07:35:01.223" v="7883" actId="478"/>
          <ac:spMkLst>
            <pc:docMk/>
            <pc:sldMk cId="4263050264" sldId="2141411447"/>
            <ac:spMk id="44" creationId="{CFCAA67D-31C9-4F39-86FD-5BB567C81810}"/>
          </ac:spMkLst>
        </pc:spChg>
        <pc:spChg chg="mod">
          <ac:chgData name="VENTER, Wendy" userId="c0669ad9-b3e8-40cc-ac16-4ce7248a352d" providerId="ADAL" clId="{3319C262-054C-40B7-ADC7-AB0D4D21D95E}" dt="2022-03-13T08:12:47.388" v="8115"/>
          <ac:spMkLst>
            <pc:docMk/>
            <pc:sldMk cId="4263050264" sldId="2141411447"/>
            <ac:spMk id="47" creationId="{833AE338-925A-4AA1-9579-C9C3F16D8015}"/>
          </ac:spMkLst>
        </pc:spChg>
        <pc:spChg chg="mod">
          <ac:chgData name="VENTER, Wendy" userId="c0669ad9-b3e8-40cc-ac16-4ce7248a352d" providerId="ADAL" clId="{3319C262-054C-40B7-ADC7-AB0D4D21D95E}" dt="2022-03-13T08:12:47.388" v="8115"/>
          <ac:spMkLst>
            <pc:docMk/>
            <pc:sldMk cId="4263050264" sldId="2141411447"/>
            <ac:spMk id="48" creationId="{AB7D48E0-8877-42D1-B3E4-5E2BA1FAEB7D}"/>
          </ac:spMkLst>
        </pc:spChg>
        <pc:spChg chg="mod">
          <ac:chgData name="VENTER, Wendy" userId="c0669ad9-b3e8-40cc-ac16-4ce7248a352d" providerId="ADAL" clId="{3319C262-054C-40B7-ADC7-AB0D4D21D95E}" dt="2022-03-13T08:12:47.388" v="8115"/>
          <ac:spMkLst>
            <pc:docMk/>
            <pc:sldMk cId="4263050264" sldId="2141411447"/>
            <ac:spMk id="49" creationId="{2E4C72C4-B544-49CA-9960-53C74E236C0F}"/>
          </ac:spMkLst>
        </pc:spChg>
        <pc:grpChg chg="mod">
          <ac:chgData name="VENTER, Wendy" userId="c0669ad9-b3e8-40cc-ac16-4ce7248a352d" providerId="ADAL" clId="{3319C262-054C-40B7-ADC7-AB0D4D21D95E}" dt="2022-03-12T20:49:19.620" v="4682" actId="14100"/>
          <ac:grpSpMkLst>
            <pc:docMk/>
            <pc:sldMk cId="4263050264" sldId="2141411447"/>
            <ac:grpSpMk id="28" creationId="{AB535C73-E1E1-490F-AEA0-35FA6A8E2DE5}"/>
          </ac:grpSpMkLst>
        </pc:grpChg>
        <pc:grpChg chg="add mod">
          <ac:chgData name="VENTER, Wendy" userId="c0669ad9-b3e8-40cc-ac16-4ce7248a352d" providerId="ADAL" clId="{3319C262-054C-40B7-ADC7-AB0D4D21D95E}" dt="2022-03-13T08:12:47.388" v="8115"/>
          <ac:grpSpMkLst>
            <pc:docMk/>
            <pc:sldMk cId="4263050264" sldId="2141411447"/>
            <ac:grpSpMk id="35" creationId="{3631FF87-07BC-49D9-A64B-4BEBA4A965A4}"/>
          </ac:grpSpMkLst>
        </pc:grpChg>
        <pc:grpChg chg="del">
          <ac:chgData name="VENTER, Wendy" userId="c0669ad9-b3e8-40cc-ac16-4ce7248a352d" providerId="ADAL" clId="{3319C262-054C-40B7-ADC7-AB0D4D21D95E}" dt="2022-03-13T07:34:54.790" v="7880" actId="478"/>
          <ac:grpSpMkLst>
            <pc:docMk/>
            <pc:sldMk cId="4263050264" sldId="2141411447"/>
            <ac:grpSpMk id="38" creationId="{91C9B6AA-CFF0-46E7-BEA2-F33FEA3965CA}"/>
          </ac:grpSpMkLst>
        </pc:grpChg>
        <pc:grpChg chg="del">
          <ac:chgData name="VENTER, Wendy" userId="c0669ad9-b3e8-40cc-ac16-4ce7248a352d" providerId="ADAL" clId="{3319C262-054C-40B7-ADC7-AB0D4D21D95E}" dt="2022-03-13T07:35:01.223" v="7883" actId="478"/>
          <ac:grpSpMkLst>
            <pc:docMk/>
            <pc:sldMk cId="4263050264" sldId="2141411447"/>
            <ac:grpSpMk id="39" creationId="{D4DA3B89-5D02-40E5-803E-6DA107F9328E}"/>
          </ac:grpSpMkLst>
        </pc:grpChg>
        <pc:grpChg chg="del">
          <ac:chgData name="VENTER, Wendy" userId="c0669ad9-b3e8-40cc-ac16-4ce7248a352d" providerId="ADAL" clId="{3319C262-054C-40B7-ADC7-AB0D4D21D95E}" dt="2022-03-13T07:34:58.519" v="7882" actId="478"/>
          <ac:grpSpMkLst>
            <pc:docMk/>
            <pc:sldMk cId="4263050264" sldId="2141411447"/>
            <ac:grpSpMk id="40" creationId="{8BCE3EB5-D778-41C2-B2B8-296CC37CFB71}"/>
          </ac:grpSpMkLst>
        </pc:grpChg>
        <pc:graphicFrameChg chg="add del mod">
          <ac:chgData name="VENTER, Wendy" userId="c0669ad9-b3e8-40cc-ac16-4ce7248a352d" providerId="ADAL" clId="{3319C262-054C-40B7-ADC7-AB0D4D21D95E}" dt="2022-03-13T07:58:42.920" v="8056"/>
          <ac:graphicFrameMkLst>
            <pc:docMk/>
            <pc:sldMk cId="4263050264" sldId="2141411447"/>
            <ac:graphicFrameMk id="33" creationId="{7D1FCB2E-B3D8-4D9A-B770-456660800448}"/>
          </ac:graphicFrameMkLst>
        </pc:graphicFrameChg>
        <pc:graphicFrameChg chg="add del mod">
          <ac:chgData name="VENTER, Wendy" userId="c0669ad9-b3e8-40cc-ac16-4ce7248a352d" providerId="ADAL" clId="{3319C262-054C-40B7-ADC7-AB0D4D21D95E}" dt="2022-03-13T08:04:27.549" v="8100" actId="478"/>
          <ac:graphicFrameMkLst>
            <pc:docMk/>
            <pc:sldMk cId="4263050264" sldId="2141411447"/>
            <ac:graphicFrameMk id="34" creationId="{EF2F7276-91D9-4E17-AA7A-895802EEB3B6}"/>
          </ac:graphicFrameMkLst>
        </pc:graphicFrameChg>
      </pc:sldChg>
      <pc:sldChg chg="addSp delSp modSp mod">
        <pc:chgData name="VENTER, Wendy" userId="c0669ad9-b3e8-40cc-ac16-4ce7248a352d" providerId="ADAL" clId="{3319C262-054C-40B7-ADC7-AB0D4D21D95E}" dt="2022-03-13T08:12:50.649" v="8116"/>
        <pc:sldMkLst>
          <pc:docMk/>
          <pc:sldMk cId="3913151014" sldId="2141411448"/>
        </pc:sldMkLst>
        <pc:spChg chg="add del">
          <ac:chgData name="VENTER, Wendy" userId="c0669ad9-b3e8-40cc-ac16-4ce7248a352d" providerId="ADAL" clId="{3319C262-054C-40B7-ADC7-AB0D4D21D95E}" dt="2022-03-13T07:58:37.968" v="8055" actId="478"/>
          <ac:spMkLst>
            <pc:docMk/>
            <pc:sldMk cId="3913151014" sldId="2141411448"/>
            <ac:spMk id="4" creationId="{09801EBE-AC6A-4004-BF5B-C09538C5899D}"/>
          </ac:spMkLst>
        </pc:spChg>
        <pc:spChg chg="mod">
          <ac:chgData name="VENTER, Wendy" userId="c0669ad9-b3e8-40cc-ac16-4ce7248a352d" providerId="ADAL" clId="{3319C262-054C-40B7-ADC7-AB0D4D21D95E}" dt="2022-03-12T20:49:52.788" v="4686" actId="20577"/>
          <ac:spMkLst>
            <pc:docMk/>
            <pc:sldMk cId="3913151014" sldId="2141411448"/>
            <ac:spMk id="32" creationId="{9350D708-BACE-49E3-A5FF-13CACC016BE1}"/>
          </ac:spMkLst>
        </pc:spChg>
        <pc:spChg chg="mod">
          <ac:chgData name="VENTER, Wendy" userId="c0669ad9-b3e8-40cc-ac16-4ce7248a352d" providerId="ADAL" clId="{3319C262-054C-40B7-ADC7-AB0D4D21D95E}" dt="2022-03-12T20:51:02.306" v="4696" actId="1076"/>
          <ac:spMkLst>
            <pc:docMk/>
            <pc:sldMk cId="3913151014" sldId="2141411448"/>
            <ac:spMk id="34" creationId="{CBA42C8E-A893-4624-8E1E-0AAD11B99A7F}"/>
          </ac:spMkLst>
        </pc:spChg>
        <pc:spChg chg="mod">
          <ac:chgData name="VENTER, Wendy" userId="c0669ad9-b3e8-40cc-ac16-4ce7248a352d" providerId="ADAL" clId="{3319C262-054C-40B7-ADC7-AB0D4D21D95E}" dt="2022-03-12T20:51:12.250" v="4697" actId="1076"/>
          <ac:spMkLst>
            <pc:docMk/>
            <pc:sldMk cId="3913151014" sldId="2141411448"/>
            <ac:spMk id="35" creationId="{30F42E0A-B4EE-4C70-B2D6-2B683ECE9C9C}"/>
          </ac:spMkLst>
        </pc:spChg>
        <pc:spChg chg="mod">
          <ac:chgData name="VENTER, Wendy" userId="c0669ad9-b3e8-40cc-ac16-4ce7248a352d" providerId="ADAL" clId="{3319C262-054C-40B7-ADC7-AB0D4D21D95E}" dt="2022-03-12T20:51:18.082" v="4698" actId="1076"/>
          <ac:spMkLst>
            <pc:docMk/>
            <pc:sldMk cId="3913151014" sldId="2141411448"/>
            <ac:spMk id="36" creationId="{65C3EF2A-6585-4F34-BA32-2C73D3CEB084}"/>
          </ac:spMkLst>
        </pc:spChg>
        <pc:spChg chg="mod">
          <ac:chgData name="VENTER, Wendy" userId="c0669ad9-b3e8-40cc-ac16-4ce7248a352d" providerId="ADAL" clId="{3319C262-054C-40B7-ADC7-AB0D4D21D95E}" dt="2022-03-12T20:51:27.240" v="4699" actId="1076"/>
          <ac:spMkLst>
            <pc:docMk/>
            <pc:sldMk cId="3913151014" sldId="2141411448"/>
            <ac:spMk id="37" creationId="{3E3BE6CA-F155-4380-A9ED-A3F47985D7C8}"/>
          </ac:spMkLst>
        </pc:spChg>
        <pc:spChg chg="mod">
          <ac:chgData name="VENTER, Wendy" userId="c0669ad9-b3e8-40cc-ac16-4ce7248a352d" providerId="ADAL" clId="{3319C262-054C-40B7-ADC7-AB0D4D21D95E}" dt="2022-03-13T08:12:50.649" v="8116"/>
          <ac:spMkLst>
            <pc:docMk/>
            <pc:sldMk cId="3913151014" sldId="2141411448"/>
            <ac:spMk id="50" creationId="{FB4E393A-3BCF-4A0D-8973-A3726466A819}"/>
          </ac:spMkLst>
        </pc:spChg>
        <pc:spChg chg="mod">
          <ac:chgData name="VENTER, Wendy" userId="c0669ad9-b3e8-40cc-ac16-4ce7248a352d" providerId="ADAL" clId="{3319C262-054C-40B7-ADC7-AB0D4D21D95E}" dt="2022-03-13T08:12:50.649" v="8116"/>
          <ac:spMkLst>
            <pc:docMk/>
            <pc:sldMk cId="3913151014" sldId="2141411448"/>
            <ac:spMk id="51" creationId="{F96BF7D1-A5B2-49DF-9649-71F8CF393FEA}"/>
          </ac:spMkLst>
        </pc:spChg>
        <pc:spChg chg="mod">
          <ac:chgData name="VENTER, Wendy" userId="c0669ad9-b3e8-40cc-ac16-4ce7248a352d" providerId="ADAL" clId="{3319C262-054C-40B7-ADC7-AB0D4D21D95E}" dt="2022-03-13T08:12:50.649" v="8116"/>
          <ac:spMkLst>
            <pc:docMk/>
            <pc:sldMk cId="3913151014" sldId="2141411448"/>
            <ac:spMk id="52" creationId="{F25CB1E1-09F8-494A-B68E-151B04057984}"/>
          </ac:spMkLst>
        </pc:spChg>
        <pc:spChg chg="mod">
          <ac:chgData name="VENTER, Wendy" userId="c0669ad9-b3e8-40cc-ac16-4ce7248a352d" providerId="ADAL" clId="{3319C262-054C-40B7-ADC7-AB0D4D21D95E}" dt="2022-03-13T08:12:50.649" v="8116"/>
          <ac:spMkLst>
            <pc:docMk/>
            <pc:sldMk cId="3913151014" sldId="2141411448"/>
            <ac:spMk id="53" creationId="{0C4E5F7A-4732-46C5-80E1-0A9E28FD13A3}"/>
          </ac:spMkLst>
        </pc:spChg>
        <pc:spChg chg="mod">
          <ac:chgData name="VENTER, Wendy" userId="c0669ad9-b3e8-40cc-ac16-4ce7248a352d" providerId="ADAL" clId="{3319C262-054C-40B7-ADC7-AB0D4D21D95E}" dt="2022-03-13T08:12:50.649" v="8116"/>
          <ac:spMkLst>
            <pc:docMk/>
            <pc:sldMk cId="3913151014" sldId="2141411448"/>
            <ac:spMk id="54" creationId="{DC98C21F-6F5D-4842-9F55-542A6C6E7669}"/>
          </ac:spMkLst>
        </pc:spChg>
        <pc:grpChg chg="del">
          <ac:chgData name="VENTER, Wendy" userId="c0669ad9-b3e8-40cc-ac16-4ce7248a352d" providerId="ADAL" clId="{3319C262-054C-40B7-ADC7-AB0D4D21D95E}" dt="2022-03-13T07:35:10.411" v="7885" actId="478"/>
          <ac:grpSpMkLst>
            <pc:docMk/>
            <pc:sldMk cId="3913151014" sldId="2141411448"/>
            <ac:grpSpMk id="38" creationId="{91C9B6AA-CFF0-46E7-BEA2-F33FEA3965CA}"/>
          </ac:grpSpMkLst>
        </pc:grpChg>
        <pc:grpChg chg="del">
          <ac:chgData name="VENTER, Wendy" userId="c0669ad9-b3e8-40cc-ac16-4ce7248a352d" providerId="ADAL" clId="{3319C262-054C-40B7-ADC7-AB0D4D21D95E}" dt="2022-03-13T07:35:10.411" v="7885" actId="478"/>
          <ac:grpSpMkLst>
            <pc:docMk/>
            <pc:sldMk cId="3913151014" sldId="2141411448"/>
            <ac:grpSpMk id="39" creationId="{D4DA3B89-5D02-40E5-803E-6DA107F9328E}"/>
          </ac:grpSpMkLst>
        </pc:grpChg>
        <pc:grpChg chg="del">
          <ac:chgData name="VENTER, Wendy" userId="c0669ad9-b3e8-40cc-ac16-4ce7248a352d" providerId="ADAL" clId="{3319C262-054C-40B7-ADC7-AB0D4D21D95E}" dt="2022-03-13T07:35:10.411" v="7885" actId="478"/>
          <ac:grpSpMkLst>
            <pc:docMk/>
            <pc:sldMk cId="3913151014" sldId="2141411448"/>
            <ac:grpSpMk id="40" creationId="{8BCE3EB5-D778-41C2-B2B8-296CC37CFB71}"/>
          </ac:grpSpMkLst>
        </pc:grpChg>
        <pc:grpChg chg="add mod">
          <ac:chgData name="VENTER, Wendy" userId="c0669ad9-b3e8-40cc-ac16-4ce7248a352d" providerId="ADAL" clId="{3319C262-054C-40B7-ADC7-AB0D4D21D95E}" dt="2022-03-13T08:12:50.649" v="8116"/>
          <ac:grpSpMkLst>
            <pc:docMk/>
            <pc:sldMk cId="3913151014" sldId="2141411448"/>
            <ac:grpSpMk id="49" creationId="{4AE0780B-C348-490F-B67D-43F3FA0F5481}"/>
          </ac:grpSpMkLst>
        </pc:grpChg>
        <pc:graphicFrameChg chg="add del mod">
          <ac:chgData name="VENTER, Wendy" userId="c0669ad9-b3e8-40cc-ac16-4ce7248a352d" providerId="ADAL" clId="{3319C262-054C-40B7-ADC7-AB0D4D21D95E}" dt="2022-03-13T07:58:31.864" v="8054"/>
          <ac:graphicFrameMkLst>
            <pc:docMk/>
            <pc:sldMk cId="3913151014" sldId="2141411448"/>
            <ac:graphicFrameMk id="47" creationId="{F8956F39-685B-4CDD-96A2-118C30690FB3}"/>
          </ac:graphicFrameMkLst>
        </pc:graphicFrameChg>
        <pc:graphicFrameChg chg="add del mod">
          <ac:chgData name="VENTER, Wendy" userId="c0669ad9-b3e8-40cc-ac16-4ce7248a352d" providerId="ADAL" clId="{3319C262-054C-40B7-ADC7-AB0D4D21D95E}" dt="2022-03-13T08:04:36.067" v="8101" actId="478"/>
          <ac:graphicFrameMkLst>
            <pc:docMk/>
            <pc:sldMk cId="3913151014" sldId="2141411448"/>
            <ac:graphicFrameMk id="48" creationId="{8B71476D-080F-4F7B-B164-91D7E3D25734}"/>
          </ac:graphicFrameMkLst>
        </pc:graphicFrameChg>
      </pc:sldChg>
      <pc:sldChg chg="modSp mod">
        <pc:chgData name="VENTER, Wendy" userId="c0669ad9-b3e8-40cc-ac16-4ce7248a352d" providerId="ADAL" clId="{3319C262-054C-40B7-ADC7-AB0D4D21D95E}" dt="2022-03-12T21:06:59.909" v="4952" actId="20577"/>
        <pc:sldMkLst>
          <pc:docMk/>
          <pc:sldMk cId="40562616" sldId="2141411449"/>
        </pc:sldMkLst>
        <pc:spChg chg="mod">
          <ac:chgData name="VENTER, Wendy" userId="c0669ad9-b3e8-40cc-ac16-4ce7248a352d" providerId="ADAL" clId="{3319C262-054C-40B7-ADC7-AB0D4D21D95E}" dt="2022-03-12T21:06:59.909" v="4952" actId="20577"/>
          <ac:spMkLst>
            <pc:docMk/>
            <pc:sldMk cId="40562616" sldId="2141411449"/>
            <ac:spMk id="2" creationId="{D4AA295A-74CF-4A4B-AD31-926CEBBEF214}"/>
          </ac:spMkLst>
        </pc:spChg>
      </pc:sldChg>
      <pc:sldChg chg="addSp delSp modSp mod">
        <pc:chgData name="VENTER, Wendy" userId="c0669ad9-b3e8-40cc-ac16-4ce7248a352d" providerId="ADAL" clId="{3319C262-054C-40B7-ADC7-AB0D4D21D95E}" dt="2022-03-13T10:33:50.699" v="8409"/>
        <pc:sldMkLst>
          <pc:docMk/>
          <pc:sldMk cId="2492811613" sldId="2141411451"/>
        </pc:sldMkLst>
        <pc:spChg chg="add mod">
          <ac:chgData name="VENTER, Wendy" userId="c0669ad9-b3e8-40cc-ac16-4ce7248a352d" providerId="ADAL" clId="{3319C262-054C-40B7-ADC7-AB0D4D21D95E}" dt="2022-03-13T05:27:03.863" v="6321" actId="1076"/>
          <ac:spMkLst>
            <pc:docMk/>
            <pc:sldMk cId="2492811613" sldId="2141411451"/>
            <ac:spMk id="2" creationId="{A60E9FD8-1303-4FB1-B1F1-30236224EE40}"/>
          </ac:spMkLst>
        </pc:spChg>
        <pc:spChg chg="add mod">
          <ac:chgData name="VENTER, Wendy" userId="c0669ad9-b3e8-40cc-ac16-4ce7248a352d" providerId="ADAL" clId="{3319C262-054C-40B7-ADC7-AB0D4D21D95E}" dt="2022-03-13T05:28:18.784" v="6331" actId="20577"/>
          <ac:spMkLst>
            <pc:docMk/>
            <pc:sldMk cId="2492811613" sldId="2141411451"/>
            <ac:spMk id="3" creationId="{DC26893B-4BDB-4F3F-B308-3C9376D19A27}"/>
          </ac:spMkLst>
        </pc:spChg>
        <pc:spChg chg="mod">
          <ac:chgData name="VENTER, Wendy" userId="c0669ad9-b3e8-40cc-ac16-4ce7248a352d" providerId="ADAL" clId="{3319C262-054C-40B7-ADC7-AB0D4D21D95E}" dt="2022-03-13T05:26:17.981" v="6316" actId="1076"/>
          <ac:spMkLst>
            <pc:docMk/>
            <pc:sldMk cId="2492811613" sldId="2141411451"/>
            <ac:spMk id="12" creationId="{01A42FCB-2A5D-46E0-9327-35BB811E426C}"/>
          </ac:spMkLst>
        </pc:spChg>
        <pc:spChg chg="mod">
          <ac:chgData name="VENTER, Wendy" userId="c0669ad9-b3e8-40cc-ac16-4ce7248a352d" providerId="ADAL" clId="{3319C262-054C-40B7-ADC7-AB0D4D21D95E}" dt="2022-03-13T10:33:50.699" v="8409"/>
          <ac:spMkLst>
            <pc:docMk/>
            <pc:sldMk cId="2492811613" sldId="2141411451"/>
            <ac:spMk id="16" creationId="{091AB3F9-A416-410D-BB46-595D72586BE8}"/>
          </ac:spMkLst>
        </pc:spChg>
        <pc:spChg chg="mod">
          <ac:chgData name="VENTER, Wendy" userId="c0669ad9-b3e8-40cc-ac16-4ce7248a352d" providerId="ADAL" clId="{3319C262-054C-40B7-ADC7-AB0D4D21D95E}" dt="2022-03-13T10:33:50.699" v="8409"/>
          <ac:spMkLst>
            <pc:docMk/>
            <pc:sldMk cId="2492811613" sldId="2141411451"/>
            <ac:spMk id="17" creationId="{85E43E35-6555-48ED-8B1B-363794A6CC49}"/>
          </ac:spMkLst>
        </pc:spChg>
        <pc:spChg chg="mod">
          <ac:chgData name="VENTER, Wendy" userId="c0669ad9-b3e8-40cc-ac16-4ce7248a352d" providerId="ADAL" clId="{3319C262-054C-40B7-ADC7-AB0D4D21D95E}" dt="2022-03-13T10:33:50.699" v="8409"/>
          <ac:spMkLst>
            <pc:docMk/>
            <pc:sldMk cId="2492811613" sldId="2141411451"/>
            <ac:spMk id="18" creationId="{71943F59-A994-40C9-B14A-900026179925}"/>
          </ac:spMkLst>
        </pc:spChg>
        <pc:spChg chg="mod">
          <ac:chgData name="VENTER, Wendy" userId="c0669ad9-b3e8-40cc-ac16-4ce7248a352d" providerId="ADAL" clId="{3319C262-054C-40B7-ADC7-AB0D4D21D95E}" dt="2022-03-13T10:33:50.699" v="8409"/>
          <ac:spMkLst>
            <pc:docMk/>
            <pc:sldMk cId="2492811613" sldId="2141411451"/>
            <ac:spMk id="19" creationId="{F92A39CC-1936-4583-8016-A8C1114831DC}"/>
          </ac:spMkLst>
        </pc:spChg>
        <pc:spChg chg="mod">
          <ac:chgData name="VENTER, Wendy" userId="c0669ad9-b3e8-40cc-ac16-4ce7248a352d" providerId="ADAL" clId="{3319C262-054C-40B7-ADC7-AB0D4D21D95E}" dt="2022-03-13T10:33:50.699" v="8409"/>
          <ac:spMkLst>
            <pc:docMk/>
            <pc:sldMk cId="2492811613" sldId="2141411451"/>
            <ac:spMk id="20" creationId="{95886C24-CF68-4369-BE19-C0B33C293437}"/>
          </ac:spMkLst>
        </pc:spChg>
        <pc:spChg chg="mod">
          <ac:chgData name="VENTER, Wendy" userId="c0669ad9-b3e8-40cc-ac16-4ce7248a352d" providerId="ADAL" clId="{3319C262-054C-40B7-ADC7-AB0D4D21D95E}" dt="2022-03-13T10:33:50.699" v="8409"/>
          <ac:spMkLst>
            <pc:docMk/>
            <pc:sldMk cId="2492811613" sldId="2141411451"/>
            <ac:spMk id="21" creationId="{6C09394B-C6B3-4B39-8022-1C31CCC462FA}"/>
          </ac:spMkLst>
        </pc:spChg>
        <pc:spChg chg="mod">
          <ac:chgData name="VENTER, Wendy" userId="c0669ad9-b3e8-40cc-ac16-4ce7248a352d" providerId="ADAL" clId="{3319C262-054C-40B7-ADC7-AB0D4D21D95E}" dt="2022-03-13T10:33:50.699" v="8409"/>
          <ac:spMkLst>
            <pc:docMk/>
            <pc:sldMk cId="2492811613" sldId="2141411451"/>
            <ac:spMk id="22" creationId="{7F02DA28-CA3D-443F-9A98-D46B130A53B9}"/>
          </ac:spMkLst>
        </pc:spChg>
        <pc:grpChg chg="del">
          <ac:chgData name="VENTER, Wendy" userId="c0669ad9-b3e8-40cc-ac16-4ce7248a352d" providerId="ADAL" clId="{3319C262-054C-40B7-ADC7-AB0D4D21D95E}" dt="2022-03-13T10:32:01.049" v="8400" actId="478"/>
          <ac:grpSpMkLst>
            <pc:docMk/>
            <pc:sldMk cId="2492811613" sldId="2141411451"/>
            <ac:grpSpMk id="7" creationId="{7D3BE98B-D0C2-419C-8B10-AEA0C0983989}"/>
          </ac:grpSpMkLst>
        </pc:grpChg>
        <pc:grpChg chg="add mod">
          <ac:chgData name="VENTER, Wendy" userId="c0669ad9-b3e8-40cc-ac16-4ce7248a352d" providerId="ADAL" clId="{3319C262-054C-40B7-ADC7-AB0D4D21D95E}" dt="2022-03-13T10:33:50.699" v="8409"/>
          <ac:grpSpMkLst>
            <pc:docMk/>
            <pc:sldMk cId="2492811613" sldId="2141411451"/>
            <ac:grpSpMk id="14" creationId="{C4DC1C39-B74B-4529-A461-44656B844347}"/>
          </ac:grpSpMkLst>
        </pc:grpChg>
        <pc:grpChg chg="mod">
          <ac:chgData name="VENTER, Wendy" userId="c0669ad9-b3e8-40cc-ac16-4ce7248a352d" providerId="ADAL" clId="{3319C262-054C-40B7-ADC7-AB0D4D21D95E}" dt="2022-03-13T10:33:50.699" v="8409"/>
          <ac:grpSpMkLst>
            <pc:docMk/>
            <pc:sldMk cId="2492811613" sldId="2141411451"/>
            <ac:grpSpMk id="15" creationId="{C9501A8F-6B88-4752-9A1C-23221F2D2112}"/>
          </ac:grpSpMkLst>
        </pc:grpChg>
      </pc:sldChg>
      <pc:sldChg chg="addSp delSp modSp mod modNotesTx">
        <pc:chgData name="VENTER, Wendy" userId="c0669ad9-b3e8-40cc-ac16-4ce7248a352d" providerId="ADAL" clId="{3319C262-054C-40B7-ADC7-AB0D4D21D95E}" dt="2022-03-13T10:34:01.704" v="8411"/>
        <pc:sldMkLst>
          <pc:docMk/>
          <pc:sldMk cId="392490384" sldId="2141411452"/>
        </pc:sldMkLst>
        <pc:spChg chg="mod">
          <ac:chgData name="VENTER, Wendy" userId="c0669ad9-b3e8-40cc-ac16-4ce7248a352d" providerId="ADAL" clId="{3319C262-054C-40B7-ADC7-AB0D4D21D95E}" dt="2022-03-13T10:34:01.704" v="8411"/>
          <ac:spMkLst>
            <pc:docMk/>
            <pc:sldMk cId="392490384" sldId="2141411452"/>
            <ac:spMk id="21" creationId="{210CBAC5-4F68-45B5-B727-82E3D3A62B52}"/>
          </ac:spMkLst>
        </pc:spChg>
        <pc:spChg chg="mod">
          <ac:chgData name="VENTER, Wendy" userId="c0669ad9-b3e8-40cc-ac16-4ce7248a352d" providerId="ADAL" clId="{3319C262-054C-40B7-ADC7-AB0D4D21D95E}" dt="2022-03-13T10:34:01.704" v="8411"/>
          <ac:spMkLst>
            <pc:docMk/>
            <pc:sldMk cId="392490384" sldId="2141411452"/>
            <ac:spMk id="22" creationId="{AB8A8BC9-801B-43B9-899D-BCA332D9A061}"/>
          </ac:spMkLst>
        </pc:spChg>
        <pc:spChg chg="mod">
          <ac:chgData name="VENTER, Wendy" userId="c0669ad9-b3e8-40cc-ac16-4ce7248a352d" providerId="ADAL" clId="{3319C262-054C-40B7-ADC7-AB0D4D21D95E}" dt="2022-03-13T10:34:01.704" v="8411"/>
          <ac:spMkLst>
            <pc:docMk/>
            <pc:sldMk cId="392490384" sldId="2141411452"/>
            <ac:spMk id="23" creationId="{AD74D37A-F83B-48D3-9A1A-20D45D9496E9}"/>
          </ac:spMkLst>
        </pc:spChg>
        <pc:spChg chg="mod">
          <ac:chgData name="VENTER, Wendy" userId="c0669ad9-b3e8-40cc-ac16-4ce7248a352d" providerId="ADAL" clId="{3319C262-054C-40B7-ADC7-AB0D4D21D95E}" dt="2022-03-13T10:34:01.704" v="8411"/>
          <ac:spMkLst>
            <pc:docMk/>
            <pc:sldMk cId="392490384" sldId="2141411452"/>
            <ac:spMk id="25" creationId="{93206EF8-9758-41E9-9519-BA66B9D7364E}"/>
          </ac:spMkLst>
        </pc:spChg>
        <pc:spChg chg="mod">
          <ac:chgData name="VENTER, Wendy" userId="c0669ad9-b3e8-40cc-ac16-4ce7248a352d" providerId="ADAL" clId="{3319C262-054C-40B7-ADC7-AB0D4D21D95E}" dt="2022-03-13T10:34:01.704" v="8411"/>
          <ac:spMkLst>
            <pc:docMk/>
            <pc:sldMk cId="392490384" sldId="2141411452"/>
            <ac:spMk id="27" creationId="{9DE9D46E-5036-4ADA-B4AF-57392942C6EC}"/>
          </ac:spMkLst>
        </pc:spChg>
        <pc:spChg chg="mod">
          <ac:chgData name="VENTER, Wendy" userId="c0669ad9-b3e8-40cc-ac16-4ce7248a352d" providerId="ADAL" clId="{3319C262-054C-40B7-ADC7-AB0D4D21D95E}" dt="2022-03-13T10:34:01.704" v="8411"/>
          <ac:spMkLst>
            <pc:docMk/>
            <pc:sldMk cId="392490384" sldId="2141411452"/>
            <ac:spMk id="29" creationId="{88646623-5331-4E55-A9BE-02F990B6D7DD}"/>
          </ac:spMkLst>
        </pc:spChg>
        <pc:spChg chg="mod">
          <ac:chgData name="VENTER, Wendy" userId="c0669ad9-b3e8-40cc-ac16-4ce7248a352d" providerId="ADAL" clId="{3319C262-054C-40B7-ADC7-AB0D4D21D95E}" dt="2022-03-12T21:13:25.248" v="5117" actId="113"/>
          <ac:spMkLst>
            <pc:docMk/>
            <pc:sldMk cId="392490384" sldId="2141411452"/>
            <ac:spMk id="30" creationId="{B1F2F336-3BE2-4291-9271-17B4DDF8ED55}"/>
          </ac:spMkLst>
        </pc:spChg>
        <pc:spChg chg="mod">
          <ac:chgData name="VENTER, Wendy" userId="c0669ad9-b3e8-40cc-ac16-4ce7248a352d" providerId="ADAL" clId="{3319C262-054C-40B7-ADC7-AB0D4D21D95E}" dt="2022-03-13T10:34:01.704" v="8411"/>
          <ac:spMkLst>
            <pc:docMk/>
            <pc:sldMk cId="392490384" sldId="2141411452"/>
            <ac:spMk id="31" creationId="{AA78A42D-49A9-4EF0-9C47-36CEBF9A21F4}"/>
          </ac:spMkLst>
        </pc:spChg>
        <pc:grpChg chg="del">
          <ac:chgData name="VENTER, Wendy" userId="c0669ad9-b3e8-40cc-ac16-4ce7248a352d" providerId="ADAL" clId="{3319C262-054C-40B7-ADC7-AB0D4D21D95E}" dt="2022-03-13T10:32:13.170" v="8402" actId="478"/>
          <ac:grpSpMkLst>
            <pc:docMk/>
            <pc:sldMk cId="392490384" sldId="2141411452"/>
            <ac:grpSpMk id="13" creationId="{03160A4F-3DA3-4E59-8465-004AAD6D9AAA}"/>
          </ac:grpSpMkLst>
        </pc:grpChg>
        <pc:grpChg chg="add mod">
          <ac:chgData name="VENTER, Wendy" userId="c0669ad9-b3e8-40cc-ac16-4ce7248a352d" providerId="ADAL" clId="{3319C262-054C-40B7-ADC7-AB0D4D21D95E}" dt="2022-03-13T10:34:01.704" v="8411"/>
          <ac:grpSpMkLst>
            <pc:docMk/>
            <pc:sldMk cId="392490384" sldId="2141411452"/>
            <ac:grpSpMk id="19" creationId="{506E221E-7C9F-4A80-BC77-C75BCC3744C0}"/>
          </ac:grpSpMkLst>
        </pc:grpChg>
        <pc:grpChg chg="mod">
          <ac:chgData name="VENTER, Wendy" userId="c0669ad9-b3e8-40cc-ac16-4ce7248a352d" providerId="ADAL" clId="{3319C262-054C-40B7-ADC7-AB0D4D21D95E}" dt="2022-03-13T10:34:01.704" v="8411"/>
          <ac:grpSpMkLst>
            <pc:docMk/>
            <pc:sldMk cId="392490384" sldId="2141411452"/>
            <ac:grpSpMk id="20" creationId="{5E2EB3F6-0AB3-4F44-8AEE-D7E95D0BB3A1}"/>
          </ac:grpSpMkLst>
        </pc:grpChg>
      </pc:sldChg>
      <pc:sldChg chg="addSp delSp modSp del mod delAnim modAnim">
        <pc:chgData name="VENTER, Wendy" userId="c0669ad9-b3e8-40cc-ac16-4ce7248a352d" providerId="ADAL" clId="{3319C262-054C-40B7-ADC7-AB0D4D21D95E}" dt="2022-03-13T05:34:21.224" v="6372" actId="47"/>
        <pc:sldMkLst>
          <pc:docMk/>
          <pc:sldMk cId="1420471912" sldId="2141411453"/>
        </pc:sldMkLst>
        <pc:spChg chg="mod">
          <ac:chgData name="VENTER, Wendy" userId="c0669ad9-b3e8-40cc-ac16-4ce7248a352d" providerId="ADAL" clId="{3319C262-054C-40B7-ADC7-AB0D4D21D95E}" dt="2022-03-12T21:13:45.749" v="5118" actId="6549"/>
          <ac:spMkLst>
            <pc:docMk/>
            <pc:sldMk cId="1420471912" sldId="2141411453"/>
            <ac:spMk id="30" creationId="{B1F2F336-3BE2-4291-9271-17B4DDF8ED55}"/>
          </ac:spMkLst>
        </pc:spChg>
        <pc:graphicFrameChg chg="add mod modGraphic">
          <ac:chgData name="VENTER, Wendy" userId="c0669ad9-b3e8-40cc-ac16-4ce7248a352d" providerId="ADAL" clId="{3319C262-054C-40B7-ADC7-AB0D4D21D95E}" dt="2022-03-13T05:29:02.402" v="6332" actId="1076"/>
          <ac:graphicFrameMkLst>
            <pc:docMk/>
            <pc:sldMk cId="1420471912" sldId="2141411453"/>
            <ac:graphicFrameMk id="12" creationId="{B30B4F04-5DD6-4059-8BD1-1C0D12D54B57}"/>
          </ac:graphicFrameMkLst>
        </pc:graphicFrameChg>
        <pc:graphicFrameChg chg="del modGraphic">
          <ac:chgData name="VENTER, Wendy" userId="c0669ad9-b3e8-40cc-ac16-4ce7248a352d" providerId="ADAL" clId="{3319C262-054C-40B7-ADC7-AB0D4D21D95E}" dt="2022-03-12T21:15:24.262" v="5124" actId="478"/>
          <ac:graphicFrameMkLst>
            <pc:docMk/>
            <pc:sldMk cId="1420471912" sldId="2141411453"/>
            <ac:graphicFrameMk id="28" creationId="{9E076B53-CFE2-4334-A79B-7D514847DE6A}"/>
          </ac:graphicFrameMkLst>
        </pc:graphicFrameChg>
        <pc:picChg chg="add mod">
          <ac:chgData name="VENTER, Wendy" userId="c0669ad9-b3e8-40cc-ac16-4ce7248a352d" providerId="ADAL" clId="{3319C262-054C-40B7-ADC7-AB0D4D21D95E}" dt="2022-03-12T21:18:57.611" v="5148" actId="1076"/>
          <ac:picMkLst>
            <pc:docMk/>
            <pc:sldMk cId="1420471912" sldId="2141411453"/>
            <ac:picMk id="8" creationId="{C56C7418-F423-468F-B941-8509CABD0B98}"/>
          </ac:picMkLst>
        </pc:picChg>
        <pc:picChg chg="add mod">
          <ac:chgData name="VENTER, Wendy" userId="c0669ad9-b3e8-40cc-ac16-4ce7248a352d" providerId="ADAL" clId="{3319C262-054C-40B7-ADC7-AB0D4D21D95E}" dt="2022-03-12T21:18:57.611" v="5148" actId="1076"/>
          <ac:picMkLst>
            <pc:docMk/>
            <pc:sldMk cId="1420471912" sldId="2141411453"/>
            <ac:picMk id="9" creationId="{6DC396D9-DE68-4759-9C12-1F6F41748CB9}"/>
          </ac:picMkLst>
        </pc:picChg>
        <pc:picChg chg="add mod">
          <ac:chgData name="VENTER, Wendy" userId="c0669ad9-b3e8-40cc-ac16-4ce7248a352d" providerId="ADAL" clId="{3319C262-054C-40B7-ADC7-AB0D4D21D95E}" dt="2022-03-12T21:18:57.611" v="5148" actId="1076"/>
          <ac:picMkLst>
            <pc:docMk/>
            <pc:sldMk cId="1420471912" sldId="2141411453"/>
            <ac:picMk id="10" creationId="{37250733-A55C-4B9B-AA91-58058C5A5B1D}"/>
          </ac:picMkLst>
        </pc:picChg>
        <pc:picChg chg="add mod">
          <ac:chgData name="VENTER, Wendy" userId="c0669ad9-b3e8-40cc-ac16-4ce7248a352d" providerId="ADAL" clId="{3319C262-054C-40B7-ADC7-AB0D4D21D95E}" dt="2022-03-12T21:18:57.611" v="5148" actId="1076"/>
          <ac:picMkLst>
            <pc:docMk/>
            <pc:sldMk cId="1420471912" sldId="2141411453"/>
            <ac:picMk id="11" creationId="{39BFE1A4-3956-4AA2-A39F-7FAF2425D466}"/>
          </ac:picMkLst>
        </pc:picChg>
      </pc:sldChg>
      <pc:sldChg chg="del">
        <pc:chgData name="VENTER, Wendy" userId="c0669ad9-b3e8-40cc-ac16-4ce7248a352d" providerId="ADAL" clId="{3319C262-054C-40B7-ADC7-AB0D4D21D95E}" dt="2022-03-12T21:14:01.195" v="5119" actId="47"/>
        <pc:sldMkLst>
          <pc:docMk/>
          <pc:sldMk cId="3579728900" sldId="2141411454"/>
        </pc:sldMkLst>
      </pc:sldChg>
      <pc:sldChg chg="add">
        <pc:chgData name="VENTER, Wendy" userId="c0669ad9-b3e8-40cc-ac16-4ce7248a352d" providerId="ADAL" clId="{3319C262-054C-40B7-ADC7-AB0D4D21D95E}" dt="2022-03-12T21:14:58.084" v="5120"/>
        <pc:sldMkLst>
          <pc:docMk/>
          <pc:sldMk cId="3696062916" sldId="2141411454"/>
        </pc:sldMkLst>
      </pc:sldChg>
      <pc:sldChg chg="addSp modSp add mod ord modNotesTx">
        <pc:chgData name="VENTER, Wendy" userId="c0669ad9-b3e8-40cc-ac16-4ce7248a352d" providerId="ADAL" clId="{3319C262-054C-40B7-ADC7-AB0D4D21D95E}" dt="2022-03-13T10:35:26.417" v="8421" actId="207"/>
        <pc:sldMkLst>
          <pc:docMk/>
          <pc:sldMk cId="1919644620" sldId="2141411455"/>
        </pc:sldMkLst>
        <pc:spChg chg="mod">
          <ac:chgData name="VENTER, Wendy" userId="c0669ad9-b3e8-40cc-ac16-4ce7248a352d" providerId="ADAL" clId="{3319C262-054C-40B7-ADC7-AB0D4D21D95E}" dt="2022-03-13T05:36:30.149" v="6429" actId="20577"/>
          <ac:spMkLst>
            <pc:docMk/>
            <pc:sldMk cId="1919644620" sldId="2141411455"/>
            <ac:spMk id="2" creationId="{9D17DE36-B454-4929-A7CD-0D46CEF18665}"/>
          </ac:spMkLst>
        </pc:spChg>
        <pc:spChg chg="mod">
          <ac:chgData name="VENTER, Wendy" userId="c0669ad9-b3e8-40cc-ac16-4ce7248a352d" providerId="ADAL" clId="{3319C262-054C-40B7-ADC7-AB0D4D21D95E}" dt="2022-03-13T10:35:11.278" v="8419"/>
          <ac:spMkLst>
            <pc:docMk/>
            <pc:sldMk cId="1919644620" sldId="2141411455"/>
            <ac:spMk id="26" creationId="{D7C84EF0-0F48-4516-BEFD-E5B5D6D01685}"/>
          </ac:spMkLst>
        </pc:spChg>
        <pc:spChg chg="mod">
          <ac:chgData name="VENTER, Wendy" userId="c0669ad9-b3e8-40cc-ac16-4ce7248a352d" providerId="ADAL" clId="{3319C262-054C-40B7-ADC7-AB0D4D21D95E}" dt="2022-03-13T10:35:11.278" v="8419"/>
          <ac:spMkLst>
            <pc:docMk/>
            <pc:sldMk cId="1919644620" sldId="2141411455"/>
            <ac:spMk id="33" creationId="{3FEA5D73-B0EE-4A46-9FFA-D8F3343DD0C4}"/>
          </ac:spMkLst>
        </pc:spChg>
        <pc:spChg chg="mod">
          <ac:chgData name="VENTER, Wendy" userId="c0669ad9-b3e8-40cc-ac16-4ce7248a352d" providerId="ADAL" clId="{3319C262-054C-40B7-ADC7-AB0D4D21D95E}" dt="2022-03-13T10:35:11.278" v="8419"/>
          <ac:spMkLst>
            <pc:docMk/>
            <pc:sldMk cId="1919644620" sldId="2141411455"/>
            <ac:spMk id="34" creationId="{63CCE006-C644-4BEA-910D-F4843F830DE2}"/>
          </ac:spMkLst>
        </pc:spChg>
        <pc:spChg chg="mod">
          <ac:chgData name="VENTER, Wendy" userId="c0669ad9-b3e8-40cc-ac16-4ce7248a352d" providerId="ADAL" clId="{3319C262-054C-40B7-ADC7-AB0D4D21D95E}" dt="2022-03-13T10:35:11.278" v="8419"/>
          <ac:spMkLst>
            <pc:docMk/>
            <pc:sldMk cId="1919644620" sldId="2141411455"/>
            <ac:spMk id="37" creationId="{4E07E804-034F-4108-958A-31DC42152281}"/>
          </ac:spMkLst>
        </pc:spChg>
        <pc:spChg chg="mod">
          <ac:chgData name="VENTER, Wendy" userId="c0669ad9-b3e8-40cc-ac16-4ce7248a352d" providerId="ADAL" clId="{3319C262-054C-40B7-ADC7-AB0D4D21D95E}" dt="2022-03-12T21:32:17.679" v="5480" actId="1076"/>
          <ac:spMkLst>
            <pc:docMk/>
            <pc:sldMk cId="1919644620" sldId="2141411455"/>
            <ac:spMk id="38" creationId="{54C8A580-E8BE-4CF5-857C-1445EB553EEE}"/>
          </ac:spMkLst>
        </pc:spChg>
        <pc:spChg chg="mod">
          <ac:chgData name="VENTER, Wendy" userId="c0669ad9-b3e8-40cc-ac16-4ce7248a352d" providerId="ADAL" clId="{3319C262-054C-40B7-ADC7-AB0D4D21D95E}" dt="2022-03-13T10:35:17.305" v="8420" actId="207"/>
          <ac:spMkLst>
            <pc:docMk/>
            <pc:sldMk cId="1919644620" sldId="2141411455"/>
            <ac:spMk id="39" creationId="{711CFA8A-D852-4E28-9786-3DB291C31F25}"/>
          </ac:spMkLst>
        </pc:spChg>
        <pc:spChg chg="mod">
          <ac:chgData name="VENTER, Wendy" userId="c0669ad9-b3e8-40cc-ac16-4ce7248a352d" providerId="ADAL" clId="{3319C262-054C-40B7-ADC7-AB0D4D21D95E}" dt="2022-03-13T10:35:26.417" v="8421" actId="207"/>
          <ac:spMkLst>
            <pc:docMk/>
            <pc:sldMk cId="1919644620" sldId="2141411455"/>
            <ac:spMk id="40" creationId="{EE384AAC-6F77-4DA9-BEAF-F83D670D73D9}"/>
          </ac:spMkLst>
        </pc:spChg>
        <pc:spChg chg="mod">
          <ac:chgData name="VENTER, Wendy" userId="c0669ad9-b3e8-40cc-ac16-4ce7248a352d" providerId="ADAL" clId="{3319C262-054C-40B7-ADC7-AB0D4D21D95E}" dt="2022-03-13T10:35:11.278" v="8419"/>
          <ac:spMkLst>
            <pc:docMk/>
            <pc:sldMk cId="1919644620" sldId="2141411455"/>
            <ac:spMk id="41" creationId="{24D91B70-7859-4D57-83C1-5CE064DF4E6B}"/>
          </ac:spMkLst>
        </pc:spChg>
        <pc:grpChg chg="add mod">
          <ac:chgData name="VENTER, Wendy" userId="c0669ad9-b3e8-40cc-ac16-4ce7248a352d" providerId="ADAL" clId="{3319C262-054C-40B7-ADC7-AB0D4D21D95E}" dt="2022-03-13T10:35:11.278" v="8419"/>
          <ac:grpSpMkLst>
            <pc:docMk/>
            <pc:sldMk cId="1919644620" sldId="2141411455"/>
            <ac:grpSpMk id="24" creationId="{B1DDD884-7957-4F62-855D-A3EF058FC07D}"/>
          </ac:grpSpMkLst>
        </pc:grpChg>
        <pc:grpChg chg="mod">
          <ac:chgData name="VENTER, Wendy" userId="c0669ad9-b3e8-40cc-ac16-4ce7248a352d" providerId="ADAL" clId="{3319C262-054C-40B7-ADC7-AB0D4D21D95E}" dt="2022-03-13T10:35:11.278" v="8419"/>
          <ac:grpSpMkLst>
            <pc:docMk/>
            <pc:sldMk cId="1919644620" sldId="2141411455"/>
            <ac:grpSpMk id="25" creationId="{49E6178B-B121-4080-80F4-05BD923ED116}"/>
          </ac:grpSpMkLst>
        </pc:grpChg>
      </pc:sldChg>
      <pc:sldChg chg="addSp modSp add mod ord">
        <pc:chgData name="VENTER, Wendy" userId="c0669ad9-b3e8-40cc-ac16-4ce7248a352d" providerId="ADAL" clId="{3319C262-054C-40B7-ADC7-AB0D4D21D95E}" dt="2022-03-13T10:25:30.808" v="8362" actId="164"/>
        <pc:sldMkLst>
          <pc:docMk/>
          <pc:sldMk cId="2788542001" sldId="2141411456"/>
        </pc:sldMkLst>
        <pc:spChg chg="mod">
          <ac:chgData name="VENTER, Wendy" userId="c0669ad9-b3e8-40cc-ac16-4ce7248a352d" providerId="ADAL" clId="{3319C262-054C-40B7-ADC7-AB0D4D21D95E}" dt="2022-03-12T21:31:18.957" v="5477" actId="20577"/>
          <ac:spMkLst>
            <pc:docMk/>
            <pc:sldMk cId="2788542001" sldId="2141411456"/>
            <ac:spMk id="2" creationId="{9D17DE36-B454-4929-A7CD-0D46CEF18665}"/>
          </ac:spMkLst>
        </pc:spChg>
        <pc:spChg chg="mod">
          <ac:chgData name="VENTER, Wendy" userId="c0669ad9-b3e8-40cc-ac16-4ce7248a352d" providerId="ADAL" clId="{3319C262-054C-40B7-ADC7-AB0D4D21D95E}" dt="2022-03-13T10:23:48.311" v="8339" actId="255"/>
          <ac:spMkLst>
            <pc:docMk/>
            <pc:sldMk cId="2788542001" sldId="2141411456"/>
            <ac:spMk id="37" creationId="{B17C151E-08AA-4122-B8C3-D7593FC7CB15}"/>
          </ac:spMkLst>
        </pc:spChg>
        <pc:spChg chg="mod">
          <ac:chgData name="VENTER, Wendy" userId="c0669ad9-b3e8-40cc-ac16-4ce7248a352d" providerId="ADAL" clId="{3319C262-054C-40B7-ADC7-AB0D4D21D95E}" dt="2022-03-13T10:23:48.311" v="8339" actId="255"/>
          <ac:spMkLst>
            <pc:docMk/>
            <pc:sldMk cId="2788542001" sldId="2141411456"/>
            <ac:spMk id="42" creationId="{3EB89464-2F9B-4200-BB10-31FDE8FEF093}"/>
          </ac:spMkLst>
        </pc:spChg>
        <pc:spChg chg="mod">
          <ac:chgData name="VENTER, Wendy" userId="c0669ad9-b3e8-40cc-ac16-4ce7248a352d" providerId="ADAL" clId="{3319C262-054C-40B7-ADC7-AB0D4D21D95E}" dt="2022-03-13T10:23:48.311" v="8339" actId="255"/>
          <ac:spMkLst>
            <pc:docMk/>
            <pc:sldMk cId="2788542001" sldId="2141411456"/>
            <ac:spMk id="43" creationId="{915E0D2A-7EB0-4B63-A7AF-00A5416E3AED}"/>
          </ac:spMkLst>
        </pc:spChg>
        <pc:spChg chg="mod">
          <ac:chgData name="VENTER, Wendy" userId="c0669ad9-b3e8-40cc-ac16-4ce7248a352d" providerId="ADAL" clId="{3319C262-054C-40B7-ADC7-AB0D4D21D95E}" dt="2022-03-13T10:24:39.065" v="8350" actId="948"/>
          <ac:spMkLst>
            <pc:docMk/>
            <pc:sldMk cId="2788542001" sldId="2141411456"/>
            <ac:spMk id="44" creationId="{9526E74D-094B-4EDF-AF13-ACABC9859190}"/>
          </ac:spMkLst>
        </pc:spChg>
        <pc:spChg chg="mod">
          <ac:chgData name="VENTER, Wendy" userId="c0669ad9-b3e8-40cc-ac16-4ce7248a352d" providerId="ADAL" clId="{3319C262-054C-40B7-ADC7-AB0D4D21D95E}" dt="2022-03-13T10:25:30.808" v="8362" actId="164"/>
          <ac:spMkLst>
            <pc:docMk/>
            <pc:sldMk cId="2788542001" sldId="2141411456"/>
            <ac:spMk id="47" creationId="{A747EBAB-413C-43B3-BBD0-F26FB166A80E}"/>
          </ac:spMkLst>
        </pc:spChg>
        <pc:spChg chg="mod">
          <ac:chgData name="VENTER, Wendy" userId="c0669ad9-b3e8-40cc-ac16-4ce7248a352d" providerId="ADAL" clId="{3319C262-054C-40B7-ADC7-AB0D4D21D95E}" dt="2022-03-13T10:25:30.808" v="8362" actId="164"/>
          <ac:spMkLst>
            <pc:docMk/>
            <pc:sldMk cId="2788542001" sldId="2141411456"/>
            <ac:spMk id="48" creationId="{42D91272-1253-4F12-8687-D73EEDC2E232}"/>
          </ac:spMkLst>
        </pc:spChg>
        <pc:grpChg chg="add mod">
          <ac:chgData name="VENTER, Wendy" userId="c0669ad9-b3e8-40cc-ac16-4ce7248a352d" providerId="ADAL" clId="{3319C262-054C-40B7-ADC7-AB0D4D21D95E}" dt="2022-03-13T10:25:30.808" v="8362" actId="164"/>
          <ac:grpSpMkLst>
            <pc:docMk/>
            <pc:sldMk cId="2788542001" sldId="2141411456"/>
            <ac:grpSpMk id="6" creationId="{B550DBEE-B6D3-4488-B54F-A5182B27FD0F}"/>
          </ac:grpSpMkLst>
        </pc:grpChg>
        <pc:grpChg chg="mod">
          <ac:chgData name="VENTER, Wendy" userId="c0669ad9-b3e8-40cc-ac16-4ce7248a352d" providerId="ADAL" clId="{3319C262-054C-40B7-ADC7-AB0D4D21D95E}" dt="2022-03-13T10:25:30.808" v="8362" actId="164"/>
          <ac:grpSpMkLst>
            <pc:docMk/>
            <pc:sldMk cId="2788542001" sldId="2141411456"/>
            <ac:grpSpMk id="33" creationId="{2BD55F13-52CA-4531-9531-CD1FB21D1416}"/>
          </ac:grpSpMkLst>
        </pc:grpChg>
      </pc:sldChg>
      <pc:sldChg chg="addSp modSp new mod modNotesTx">
        <pc:chgData name="VENTER, Wendy" userId="c0669ad9-b3e8-40cc-ac16-4ce7248a352d" providerId="ADAL" clId="{3319C262-054C-40B7-ADC7-AB0D4D21D95E}" dt="2022-03-13T10:31:27.380" v="8398" actId="14100"/>
        <pc:sldMkLst>
          <pc:docMk/>
          <pc:sldMk cId="477391200" sldId="2141411457"/>
        </pc:sldMkLst>
        <pc:spChg chg="mod">
          <ac:chgData name="VENTER, Wendy" userId="c0669ad9-b3e8-40cc-ac16-4ce7248a352d" providerId="ADAL" clId="{3319C262-054C-40B7-ADC7-AB0D4D21D95E}" dt="2022-03-13T05:29:19.679" v="6334" actId="27636"/>
          <ac:spMkLst>
            <pc:docMk/>
            <pc:sldMk cId="477391200" sldId="2141411457"/>
            <ac:spMk id="4" creationId="{04295DD0-1493-40D0-9557-E33885EEEC81}"/>
          </ac:spMkLst>
        </pc:spChg>
        <pc:spChg chg="mod">
          <ac:chgData name="VENTER, Wendy" userId="c0669ad9-b3e8-40cc-ac16-4ce7248a352d" providerId="ADAL" clId="{3319C262-054C-40B7-ADC7-AB0D4D21D95E}" dt="2022-03-13T10:25:56.571" v="8367"/>
          <ac:spMkLst>
            <pc:docMk/>
            <pc:sldMk cId="477391200" sldId="2141411457"/>
            <ac:spMk id="9" creationId="{90E53828-EB03-4DD2-ADCE-7BBD7FF2F05D}"/>
          </ac:spMkLst>
        </pc:spChg>
        <pc:spChg chg="mod">
          <ac:chgData name="VENTER, Wendy" userId="c0669ad9-b3e8-40cc-ac16-4ce7248a352d" providerId="ADAL" clId="{3319C262-054C-40B7-ADC7-AB0D4D21D95E}" dt="2022-03-13T10:25:56.571" v="8367"/>
          <ac:spMkLst>
            <pc:docMk/>
            <pc:sldMk cId="477391200" sldId="2141411457"/>
            <ac:spMk id="10" creationId="{30AE1010-6565-411D-A244-C6FEC536B4F2}"/>
          </ac:spMkLst>
        </pc:spChg>
        <pc:spChg chg="mod">
          <ac:chgData name="VENTER, Wendy" userId="c0669ad9-b3e8-40cc-ac16-4ce7248a352d" providerId="ADAL" clId="{3319C262-054C-40B7-ADC7-AB0D4D21D95E}" dt="2022-03-13T10:25:56.571" v="8367"/>
          <ac:spMkLst>
            <pc:docMk/>
            <pc:sldMk cId="477391200" sldId="2141411457"/>
            <ac:spMk id="11" creationId="{CEC23C22-DCCE-4006-B72D-BBC1CDF2B888}"/>
          </ac:spMkLst>
        </pc:spChg>
        <pc:spChg chg="mod">
          <ac:chgData name="VENTER, Wendy" userId="c0669ad9-b3e8-40cc-ac16-4ce7248a352d" providerId="ADAL" clId="{3319C262-054C-40B7-ADC7-AB0D4D21D95E}" dt="2022-03-13T10:25:56.571" v="8367"/>
          <ac:spMkLst>
            <pc:docMk/>
            <pc:sldMk cId="477391200" sldId="2141411457"/>
            <ac:spMk id="12" creationId="{21BE38C4-9EAD-402D-8B70-995EC966A6EA}"/>
          </ac:spMkLst>
        </pc:spChg>
        <pc:spChg chg="mod">
          <ac:chgData name="VENTER, Wendy" userId="c0669ad9-b3e8-40cc-ac16-4ce7248a352d" providerId="ADAL" clId="{3319C262-054C-40B7-ADC7-AB0D4D21D95E}" dt="2022-03-13T10:25:56.571" v="8367"/>
          <ac:spMkLst>
            <pc:docMk/>
            <pc:sldMk cId="477391200" sldId="2141411457"/>
            <ac:spMk id="13" creationId="{0B66C400-8EDD-441C-8AB2-DB3251ACC169}"/>
          </ac:spMkLst>
        </pc:spChg>
        <pc:spChg chg="mod">
          <ac:chgData name="VENTER, Wendy" userId="c0669ad9-b3e8-40cc-ac16-4ce7248a352d" providerId="ADAL" clId="{3319C262-054C-40B7-ADC7-AB0D4D21D95E}" dt="2022-03-13T10:25:56.571" v="8367"/>
          <ac:spMkLst>
            <pc:docMk/>
            <pc:sldMk cId="477391200" sldId="2141411457"/>
            <ac:spMk id="14" creationId="{432FD89A-CB0C-4055-A677-9E0B41B1D78F}"/>
          </ac:spMkLst>
        </pc:spChg>
        <pc:spChg chg="mod">
          <ac:chgData name="VENTER, Wendy" userId="c0669ad9-b3e8-40cc-ac16-4ce7248a352d" providerId="ADAL" clId="{3319C262-054C-40B7-ADC7-AB0D4D21D95E}" dt="2022-03-13T10:25:56.571" v="8367"/>
          <ac:spMkLst>
            <pc:docMk/>
            <pc:sldMk cId="477391200" sldId="2141411457"/>
            <ac:spMk id="15" creationId="{4396BB8A-F0C6-4B79-8417-C79986DCDA5C}"/>
          </ac:spMkLst>
        </pc:spChg>
        <pc:grpChg chg="add mod">
          <ac:chgData name="VENTER, Wendy" userId="c0669ad9-b3e8-40cc-ac16-4ce7248a352d" providerId="ADAL" clId="{3319C262-054C-40B7-ADC7-AB0D4D21D95E}" dt="2022-03-13T10:25:56.571" v="8367"/>
          <ac:grpSpMkLst>
            <pc:docMk/>
            <pc:sldMk cId="477391200" sldId="2141411457"/>
            <ac:grpSpMk id="7" creationId="{6E95DAFC-0077-4B4C-997C-C14C259CD169}"/>
          </ac:grpSpMkLst>
        </pc:grpChg>
        <pc:grpChg chg="mod">
          <ac:chgData name="VENTER, Wendy" userId="c0669ad9-b3e8-40cc-ac16-4ce7248a352d" providerId="ADAL" clId="{3319C262-054C-40B7-ADC7-AB0D4D21D95E}" dt="2022-03-13T10:25:56.571" v="8367"/>
          <ac:grpSpMkLst>
            <pc:docMk/>
            <pc:sldMk cId="477391200" sldId="2141411457"/>
            <ac:grpSpMk id="8" creationId="{33C8E3BB-1F28-4991-8A6D-5D94169DDC72}"/>
          </ac:grpSpMkLst>
        </pc:grpChg>
        <pc:picChg chg="add mod">
          <ac:chgData name="VENTER, Wendy" userId="c0669ad9-b3e8-40cc-ac16-4ce7248a352d" providerId="ADAL" clId="{3319C262-054C-40B7-ADC7-AB0D4D21D95E}" dt="2022-03-13T10:31:27.380" v="8398" actId="14100"/>
          <ac:picMkLst>
            <pc:docMk/>
            <pc:sldMk cId="477391200" sldId="2141411457"/>
            <ac:picMk id="6" creationId="{8A58E224-CFCF-41F3-A59D-C7218E9FD870}"/>
          </ac:picMkLst>
        </pc:picChg>
      </pc:sldChg>
      <pc:sldChg chg="modSp new del mod">
        <pc:chgData name="VENTER, Wendy" userId="c0669ad9-b3e8-40cc-ac16-4ce7248a352d" providerId="ADAL" clId="{3319C262-054C-40B7-ADC7-AB0D4D21D95E}" dt="2022-03-13T05:04:22.011" v="5505" actId="47"/>
        <pc:sldMkLst>
          <pc:docMk/>
          <pc:sldMk cId="1319585126" sldId="2141411457"/>
        </pc:sldMkLst>
        <pc:spChg chg="mod">
          <ac:chgData name="VENTER, Wendy" userId="c0669ad9-b3e8-40cc-ac16-4ce7248a352d" providerId="ADAL" clId="{3319C262-054C-40B7-ADC7-AB0D4D21D95E}" dt="2022-03-12T21:37:03.486" v="5502" actId="20577"/>
          <ac:spMkLst>
            <pc:docMk/>
            <pc:sldMk cId="1319585126" sldId="2141411457"/>
            <ac:spMk id="2" creationId="{7BC2D5B9-C5DD-4AA1-809C-7798986DCCE9}"/>
          </ac:spMkLst>
        </pc:spChg>
        <pc:spChg chg="mod">
          <ac:chgData name="VENTER, Wendy" userId="c0669ad9-b3e8-40cc-ac16-4ce7248a352d" providerId="ADAL" clId="{3319C262-054C-40B7-ADC7-AB0D4D21D95E}" dt="2022-03-13T05:04:20.306" v="5504" actId="27636"/>
          <ac:spMkLst>
            <pc:docMk/>
            <pc:sldMk cId="1319585126" sldId="2141411457"/>
            <ac:spMk id="4" creationId="{7CAE9002-CBB4-42FC-971E-9C2B95102AAC}"/>
          </ac:spMkLst>
        </pc:spChg>
      </pc:sldChg>
      <pc:sldChg chg="addSp delSp modSp add mod">
        <pc:chgData name="VENTER, Wendy" userId="c0669ad9-b3e8-40cc-ac16-4ce7248a352d" providerId="ADAL" clId="{3319C262-054C-40B7-ADC7-AB0D4D21D95E}" dt="2022-03-13T10:34:58.075" v="8418" actId="14100"/>
        <pc:sldMkLst>
          <pc:docMk/>
          <pc:sldMk cId="3465033426" sldId="2141411458"/>
        </pc:sldMkLst>
        <pc:spChg chg="add mod">
          <ac:chgData name="VENTER, Wendy" userId="c0669ad9-b3e8-40cc-ac16-4ce7248a352d" providerId="ADAL" clId="{3319C262-054C-40B7-ADC7-AB0D4D21D95E}" dt="2022-03-13T05:31:22.920" v="6355" actId="1076"/>
          <ac:spMkLst>
            <pc:docMk/>
            <pc:sldMk cId="3465033426" sldId="2141411458"/>
            <ac:spMk id="2" creationId="{437974C6-FFA7-4C14-B8FF-FAA81A2F7694}"/>
          </ac:spMkLst>
        </pc:spChg>
        <pc:spChg chg="add mod">
          <ac:chgData name="VENTER, Wendy" userId="c0669ad9-b3e8-40cc-ac16-4ce7248a352d" providerId="ADAL" clId="{3319C262-054C-40B7-ADC7-AB0D4D21D95E}" dt="2022-03-13T05:31:46.320" v="6361" actId="1076"/>
          <ac:spMkLst>
            <pc:docMk/>
            <pc:sldMk cId="3465033426" sldId="2141411458"/>
            <ac:spMk id="13" creationId="{6CB6F1B5-A73F-42D4-AFC8-0499F58FD45F}"/>
          </ac:spMkLst>
        </pc:spChg>
        <pc:spChg chg="add mod">
          <ac:chgData name="VENTER, Wendy" userId="c0669ad9-b3e8-40cc-ac16-4ce7248a352d" providerId="ADAL" clId="{3319C262-054C-40B7-ADC7-AB0D4D21D95E}" dt="2022-03-13T05:31:53.478" v="6363" actId="1076"/>
          <ac:spMkLst>
            <pc:docMk/>
            <pc:sldMk cId="3465033426" sldId="2141411458"/>
            <ac:spMk id="14" creationId="{04CED3BB-A795-421D-A728-7BE77E2F7789}"/>
          </ac:spMkLst>
        </pc:spChg>
        <pc:spChg chg="add mod">
          <ac:chgData name="VENTER, Wendy" userId="c0669ad9-b3e8-40cc-ac16-4ce7248a352d" providerId="ADAL" clId="{3319C262-054C-40B7-ADC7-AB0D4D21D95E}" dt="2022-03-13T10:34:58.075" v="8418" actId="14100"/>
          <ac:spMkLst>
            <pc:docMk/>
            <pc:sldMk cId="3465033426" sldId="2141411458"/>
            <ac:spMk id="15" creationId="{883638B5-3DDC-425E-929F-D86F4EFCD0CF}"/>
          </ac:spMkLst>
        </pc:spChg>
        <pc:spChg chg="mod">
          <ac:chgData name="VENTER, Wendy" userId="c0669ad9-b3e8-40cc-ac16-4ce7248a352d" providerId="ADAL" clId="{3319C262-054C-40B7-ADC7-AB0D4D21D95E}" dt="2022-03-13T10:34:22.711" v="8412"/>
          <ac:spMkLst>
            <pc:docMk/>
            <pc:sldMk cId="3465033426" sldId="2141411458"/>
            <ac:spMk id="26" creationId="{2FA05DE3-797B-4AA6-B59A-ED41C1A80E1E}"/>
          </ac:spMkLst>
        </pc:spChg>
        <pc:spChg chg="mod">
          <ac:chgData name="VENTER, Wendy" userId="c0669ad9-b3e8-40cc-ac16-4ce7248a352d" providerId="ADAL" clId="{3319C262-054C-40B7-ADC7-AB0D4D21D95E}" dt="2022-03-13T10:34:22.711" v="8412"/>
          <ac:spMkLst>
            <pc:docMk/>
            <pc:sldMk cId="3465033426" sldId="2141411458"/>
            <ac:spMk id="27" creationId="{DDE07382-9FEA-4980-AA07-814AA9A45995}"/>
          </ac:spMkLst>
        </pc:spChg>
        <pc:spChg chg="mod">
          <ac:chgData name="VENTER, Wendy" userId="c0669ad9-b3e8-40cc-ac16-4ce7248a352d" providerId="ADAL" clId="{3319C262-054C-40B7-ADC7-AB0D4D21D95E}" dt="2022-03-13T10:34:22.711" v="8412"/>
          <ac:spMkLst>
            <pc:docMk/>
            <pc:sldMk cId="3465033426" sldId="2141411458"/>
            <ac:spMk id="28" creationId="{5F2523AA-4A72-44E7-B6DF-AC5C1682A703}"/>
          </ac:spMkLst>
        </pc:spChg>
        <pc:spChg chg="mod">
          <ac:chgData name="VENTER, Wendy" userId="c0669ad9-b3e8-40cc-ac16-4ce7248a352d" providerId="ADAL" clId="{3319C262-054C-40B7-ADC7-AB0D4D21D95E}" dt="2022-03-13T10:34:22.711" v="8412"/>
          <ac:spMkLst>
            <pc:docMk/>
            <pc:sldMk cId="3465033426" sldId="2141411458"/>
            <ac:spMk id="29" creationId="{C07D3A51-F20A-4F3D-8497-63BE9EC8F314}"/>
          </ac:spMkLst>
        </pc:spChg>
        <pc:spChg chg="mod">
          <ac:chgData name="VENTER, Wendy" userId="c0669ad9-b3e8-40cc-ac16-4ce7248a352d" providerId="ADAL" clId="{3319C262-054C-40B7-ADC7-AB0D4D21D95E}" dt="2022-03-13T10:34:22.711" v="8412"/>
          <ac:spMkLst>
            <pc:docMk/>
            <pc:sldMk cId="3465033426" sldId="2141411458"/>
            <ac:spMk id="31" creationId="{9585445F-BF44-4B80-A235-EB23120DF36A}"/>
          </ac:spMkLst>
        </pc:spChg>
        <pc:spChg chg="mod">
          <ac:chgData name="VENTER, Wendy" userId="c0669ad9-b3e8-40cc-ac16-4ce7248a352d" providerId="ADAL" clId="{3319C262-054C-40B7-ADC7-AB0D4D21D95E}" dt="2022-03-13T10:34:22.711" v="8412"/>
          <ac:spMkLst>
            <pc:docMk/>
            <pc:sldMk cId="3465033426" sldId="2141411458"/>
            <ac:spMk id="32" creationId="{37446B03-27D3-4A6E-A171-A543A01871FE}"/>
          </ac:spMkLst>
        </pc:spChg>
        <pc:spChg chg="mod">
          <ac:chgData name="VENTER, Wendy" userId="c0669ad9-b3e8-40cc-ac16-4ce7248a352d" providerId="ADAL" clId="{3319C262-054C-40B7-ADC7-AB0D4D21D95E}" dt="2022-03-13T10:34:22.711" v="8412"/>
          <ac:spMkLst>
            <pc:docMk/>
            <pc:sldMk cId="3465033426" sldId="2141411458"/>
            <ac:spMk id="33" creationId="{6B6B4368-A170-4CFE-A9F5-78BF67BF8D84}"/>
          </ac:spMkLst>
        </pc:spChg>
        <pc:grpChg chg="mod">
          <ac:chgData name="VENTER, Wendy" userId="c0669ad9-b3e8-40cc-ac16-4ce7248a352d" providerId="ADAL" clId="{3319C262-054C-40B7-ADC7-AB0D4D21D95E}" dt="2022-03-13T10:34:37.390" v="8414" actId="1076"/>
          <ac:grpSpMkLst>
            <pc:docMk/>
            <pc:sldMk cId="3465033426" sldId="2141411458"/>
            <ac:grpSpMk id="3" creationId="{5C0CBB3D-64CD-4BF4-AC22-626EAF88FD0D}"/>
          </ac:grpSpMkLst>
        </pc:grpChg>
        <pc:grpChg chg="del">
          <ac:chgData name="VENTER, Wendy" userId="c0669ad9-b3e8-40cc-ac16-4ce7248a352d" providerId="ADAL" clId="{3319C262-054C-40B7-ADC7-AB0D4D21D95E}" dt="2022-03-13T10:32:17.214" v="8403" actId="478"/>
          <ac:grpSpMkLst>
            <pc:docMk/>
            <pc:sldMk cId="3465033426" sldId="2141411458"/>
            <ac:grpSpMk id="16" creationId="{B0A8B8B5-4814-4B7E-A1AC-BCD863F8D206}"/>
          </ac:grpSpMkLst>
        </pc:grpChg>
        <pc:grpChg chg="add mod">
          <ac:chgData name="VENTER, Wendy" userId="c0669ad9-b3e8-40cc-ac16-4ce7248a352d" providerId="ADAL" clId="{3319C262-054C-40B7-ADC7-AB0D4D21D95E}" dt="2022-03-13T10:34:22.711" v="8412"/>
          <ac:grpSpMkLst>
            <pc:docMk/>
            <pc:sldMk cId="3465033426" sldId="2141411458"/>
            <ac:grpSpMk id="23" creationId="{DDDC5168-801D-4822-BCA5-82B9620D3234}"/>
          </ac:grpSpMkLst>
        </pc:grpChg>
        <pc:grpChg chg="mod">
          <ac:chgData name="VENTER, Wendy" userId="c0669ad9-b3e8-40cc-ac16-4ce7248a352d" providerId="ADAL" clId="{3319C262-054C-40B7-ADC7-AB0D4D21D95E}" dt="2022-03-13T10:34:22.711" v="8412"/>
          <ac:grpSpMkLst>
            <pc:docMk/>
            <pc:sldMk cId="3465033426" sldId="2141411458"/>
            <ac:grpSpMk id="25" creationId="{020EA22B-9152-45C1-953D-D46B113845C5}"/>
          </ac:grpSpMkLst>
        </pc:grpChg>
        <pc:graphicFrameChg chg="mod modGraphic">
          <ac:chgData name="VENTER, Wendy" userId="c0669ad9-b3e8-40cc-ac16-4ce7248a352d" providerId="ADAL" clId="{3319C262-054C-40B7-ADC7-AB0D4D21D95E}" dt="2022-03-13T10:34:49.448" v="8416" actId="14100"/>
          <ac:graphicFrameMkLst>
            <pc:docMk/>
            <pc:sldMk cId="3465033426" sldId="2141411458"/>
            <ac:graphicFrameMk id="12" creationId="{B30B4F04-5DD6-4059-8BD1-1C0D12D54B57}"/>
          </ac:graphicFrameMkLst>
        </pc:graphicFrameChg>
        <pc:picChg chg="mod">
          <ac:chgData name="VENTER, Wendy" userId="c0669ad9-b3e8-40cc-ac16-4ce7248a352d" providerId="ADAL" clId="{3319C262-054C-40B7-ADC7-AB0D4D21D95E}" dt="2022-03-13T05:31:39.797" v="6360" actId="1076"/>
          <ac:picMkLst>
            <pc:docMk/>
            <pc:sldMk cId="3465033426" sldId="2141411458"/>
            <ac:picMk id="8" creationId="{C56C7418-F423-468F-B941-8509CABD0B98}"/>
          </ac:picMkLst>
        </pc:picChg>
        <pc:picChg chg="mod">
          <ac:chgData name="VENTER, Wendy" userId="c0669ad9-b3e8-40cc-ac16-4ce7248a352d" providerId="ADAL" clId="{3319C262-054C-40B7-ADC7-AB0D4D21D95E}" dt="2022-03-13T05:32:49.420" v="6369" actId="1076"/>
          <ac:picMkLst>
            <pc:docMk/>
            <pc:sldMk cId="3465033426" sldId="2141411458"/>
            <ac:picMk id="11" creationId="{39BFE1A4-3956-4AA2-A39F-7FAF2425D466}"/>
          </ac:picMkLst>
        </pc:picChg>
      </pc:sldChg>
      <pc:sldChg chg="addSp delSp modSp add mod">
        <pc:chgData name="VENTER, Wendy" userId="c0669ad9-b3e8-40cc-ac16-4ce7248a352d" providerId="ADAL" clId="{3319C262-054C-40B7-ADC7-AB0D4D21D95E}" dt="2022-03-13T10:38:44.567" v="8450" actId="1076"/>
        <pc:sldMkLst>
          <pc:docMk/>
          <pc:sldMk cId="434854715" sldId="2141411459"/>
        </pc:sldMkLst>
        <pc:spChg chg="mod">
          <ac:chgData name="VENTER, Wendy" userId="c0669ad9-b3e8-40cc-ac16-4ce7248a352d" providerId="ADAL" clId="{3319C262-054C-40B7-ADC7-AB0D4D21D95E}" dt="2022-03-13T10:38:32.912" v="8448" actId="1076"/>
          <ac:spMkLst>
            <pc:docMk/>
            <pc:sldMk cId="434854715" sldId="2141411459"/>
            <ac:spMk id="10" creationId="{63FF79E5-8C28-4186-A623-84A6D43D112B}"/>
          </ac:spMkLst>
        </pc:spChg>
        <pc:spChg chg="del">
          <ac:chgData name="VENTER, Wendy" userId="c0669ad9-b3e8-40cc-ac16-4ce7248a352d" providerId="ADAL" clId="{3319C262-054C-40B7-ADC7-AB0D4D21D95E}" dt="2022-03-13T10:37:29.480" v="8443" actId="478"/>
          <ac:spMkLst>
            <pc:docMk/>
            <pc:sldMk cId="434854715" sldId="2141411459"/>
            <ac:spMk id="13" creationId="{9F9EDC1A-B36E-40DB-B863-040AF504A4F7}"/>
          </ac:spMkLst>
        </pc:spChg>
        <pc:spChg chg="mod">
          <ac:chgData name="VENTER, Wendy" userId="c0669ad9-b3e8-40cc-ac16-4ce7248a352d" providerId="ADAL" clId="{3319C262-054C-40B7-ADC7-AB0D4D21D95E}" dt="2022-03-13T10:38:44.567" v="8450" actId="1076"/>
          <ac:spMkLst>
            <pc:docMk/>
            <pc:sldMk cId="434854715" sldId="2141411459"/>
            <ac:spMk id="14" creationId="{DCACEB2C-F593-4BE8-9ECB-06C8424C51EE}"/>
          </ac:spMkLst>
        </pc:spChg>
        <pc:spChg chg="mod">
          <ac:chgData name="VENTER, Wendy" userId="c0669ad9-b3e8-40cc-ac16-4ce7248a352d" providerId="ADAL" clId="{3319C262-054C-40B7-ADC7-AB0D4D21D95E}" dt="2022-03-13T10:38:02.728" v="8445" actId="1076"/>
          <ac:spMkLst>
            <pc:docMk/>
            <pc:sldMk cId="434854715" sldId="2141411459"/>
            <ac:spMk id="15" creationId="{DA367913-9DA9-4D94-AA13-8DC93E1A2B41}"/>
          </ac:spMkLst>
        </pc:spChg>
        <pc:spChg chg="mod">
          <ac:chgData name="VENTER, Wendy" userId="c0669ad9-b3e8-40cc-ac16-4ce7248a352d" providerId="ADAL" clId="{3319C262-054C-40B7-ADC7-AB0D4D21D95E}" dt="2022-03-13T10:38:02.728" v="8445" actId="1076"/>
          <ac:spMkLst>
            <pc:docMk/>
            <pc:sldMk cId="434854715" sldId="2141411459"/>
            <ac:spMk id="16" creationId="{964E93D7-2277-490A-9A45-94B8FC596005}"/>
          </ac:spMkLst>
        </pc:spChg>
        <pc:spChg chg="mod">
          <ac:chgData name="VENTER, Wendy" userId="c0669ad9-b3e8-40cc-ac16-4ce7248a352d" providerId="ADAL" clId="{3319C262-054C-40B7-ADC7-AB0D4D21D95E}" dt="2022-03-13T10:36:51.859" v="8436" actId="14100"/>
          <ac:spMkLst>
            <pc:docMk/>
            <pc:sldMk cId="434854715" sldId="2141411459"/>
            <ac:spMk id="20" creationId="{F4A9D7F7-331D-40EC-BE86-9312A54C421C}"/>
          </ac:spMkLst>
        </pc:spChg>
        <pc:spChg chg="mod">
          <ac:chgData name="VENTER, Wendy" userId="c0669ad9-b3e8-40cc-ac16-4ce7248a352d" providerId="ADAL" clId="{3319C262-054C-40B7-ADC7-AB0D4D21D95E}" dt="2022-03-13T10:38:02.728" v="8445" actId="1076"/>
          <ac:spMkLst>
            <pc:docMk/>
            <pc:sldMk cId="434854715" sldId="2141411459"/>
            <ac:spMk id="21" creationId="{A796EABE-90EC-4EEA-95F0-6F037D6407F1}"/>
          </ac:spMkLst>
        </pc:spChg>
        <pc:spChg chg="mod">
          <ac:chgData name="VENTER, Wendy" userId="c0669ad9-b3e8-40cc-ac16-4ce7248a352d" providerId="ADAL" clId="{3319C262-054C-40B7-ADC7-AB0D4D21D95E}" dt="2022-03-13T10:37:31.546" v="8444"/>
          <ac:spMkLst>
            <pc:docMk/>
            <pc:sldMk cId="434854715" sldId="2141411459"/>
            <ac:spMk id="23" creationId="{A66E5335-1AA4-4AF7-8A92-09E72E27A7A1}"/>
          </ac:spMkLst>
        </pc:spChg>
        <pc:spChg chg="mod">
          <ac:chgData name="VENTER, Wendy" userId="c0669ad9-b3e8-40cc-ac16-4ce7248a352d" providerId="ADAL" clId="{3319C262-054C-40B7-ADC7-AB0D4D21D95E}" dt="2022-03-13T10:37:31.546" v="8444"/>
          <ac:spMkLst>
            <pc:docMk/>
            <pc:sldMk cId="434854715" sldId="2141411459"/>
            <ac:spMk id="24" creationId="{A9F09B7D-41C9-4462-98BE-4820327E6BBC}"/>
          </ac:spMkLst>
        </pc:spChg>
        <pc:spChg chg="mod">
          <ac:chgData name="VENTER, Wendy" userId="c0669ad9-b3e8-40cc-ac16-4ce7248a352d" providerId="ADAL" clId="{3319C262-054C-40B7-ADC7-AB0D4D21D95E}" dt="2022-03-13T10:37:27.092" v="8442" actId="1076"/>
          <ac:spMkLst>
            <pc:docMk/>
            <pc:sldMk cId="434854715" sldId="2141411459"/>
            <ac:spMk id="26" creationId="{CF673649-F49A-4C55-946C-8A30572476BB}"/>
          </ac:spMkLst>
        </pc:spChg>
        <pc:spChg chg="mod">
          <ac:chgData name="VENTER, Wendy" userId="c0669ad9-b3e8-40cc-ac16-4ce7248a352d" providerId="ADAL" clId="{3319C262-054C-40B7-ADC7-AB0D4D21D95E}" dt="2022-03-13T10:37:31.546" v="8444"/>
          <ac:spMkLst>
            <pc:docMk/>
            <pc:sldMk cId="434854715" sldId="2141411459"/>
            <ac:spMk id="27" creationId="{BD8F32E1-17F6-4A5A-9908-5295BDED2F2F}"/>
          </ac:spMkLst>
        </pc:spChg>
        <pc:spChg chg="mod">
          <ac:chgData name="VENTER, Wendy" userId="c0669ad9-b3e8-40cc-ac16-4ce7248a352d" providerId="ADAL" clId="{3319C262-054C-40B7-ADC7-AB0D4D21D95E}" dt="2022-03-13T10:37:31.546" v="8444"/>
          <ac:spMkLst>
            <pc:docMk/>
            <pc:sldMk cId="434854715" sldId="2141411459"/>
            <ac:spMk id="28" creationId="{AFB514D6-390C-46E1-9FD5-C29D21D68FE6}"/>
          </ac:spMkLst>
        </pc:spChg>
        <pc:spChg chg="mod">
          <ac:chgData name="VENTER, Wendy" userId="c0669ad9-b3e8-40cc-ac16-4ce7248a352d" providerId="ADAL" clId="{3319C262-054C-40B7-ADC7-AB0D4D21D95E}" dt="2022-03-13T10:37:31.546" v="8444"/>
          <ac:spMkLst>
            <pc:docMk/>
            <pc:sldMk cId="434854715" sldId="2141411459"/>
            <ac:spMk id="29" creationId="{1862A203-7BD9-43E6-B97B-30FB7A6E89EF}"/>
          </ac:spMkLst>
        </pc:spChg>
        <pc:spChg chg="mod">
          <ac:chgData name="VENTER, Wendy" userId="c0669ad9-b3e8-40cc-ac16-4ce7248a352d" providerId="ADAL" clId="{3319C262-054C-40B7-ADC7-AB0D4D21D95E}" dt="2022-03-13T10:37:31.546" v="8444"/>
          <ac:spMkLst>
            <pc:docMk/>
            <pc:sldMk cId="434854715" sldId="2141411459"/>
            <ac:spMk id="30" creationId="{5188B428-6A3E-4B3D-B3FC-FF7201783C01}"/>
          </ac:spMkLst>
        </pc:spChg>
        <pc:spChg chg="mod">
          <ac:chgData name="VENTER, Wendy" userId="c0669ad9-b3e8-40cc-ac16-4ce7248a352d" providerId="ADAL" clId="{3319C262-054C-40B7-ADC7-AB0D4D21D95E}" dt="2022-03-13T10:37:31.546" v="8444"/>
          <ac:spMkLst>
            <pc:docMk/>
            <pc:sldMk cId="434854715" sldId="2141411459"/>
            <ac:spMk id="31" creationId="{8F0B1523-3D27-4E52-8136-E8E80407B5E7}"/>
          </ac:spMkLst>
        </pc:spChg>
        <pc:grpChg chg="add mod">
          <ac:chgData name="VENTER, Wendy" userId="c0669ad9-b3e8-40cc-ac16-4ce7248a352d" providerId="ADAL" clId="{3319C262-054C-40B7-ADC7-AB0D4D21D95E}" dt="2022-03-13T10:37:31.546" v="8444"/>
          <ac:grpSpMkLst>
            <pc:docMk/>
            <pc:sldMk cId="434854715" sldId="2141411459"/>
            <ac:grpSpMk id="17" creationId="{2BFDCCD1-640B-42F9-9DF5-4CD431FD6D78}"/>
          </ac:grpSpMkLst>
        </pc:grpChg>
        <pc:grpChg chg="mod">
          <ac:chgData name="VENTER, Wendy" userId="c0669ad9-b3e8-40cc-ac16-4ce7248a352d" providerId="ADAL" clId="{3319C262-054C-40B7-ADC7-AB0D4D21D95E}" dt="2022-03-13T10:37:31.546" v="8444"/>
          <ac:grpSpMkLst>
            <pc:docMk/>
            <pc:sldMk cId="434854715" sldId="2141411459"/>
            <ac:grpSpMk id="22" creationId="{5FBDF1A5-9FED-4F42-B7C3-41EB9475D2E5}"/>
          </ac:grpSpMkLst>
        </pc:grpChg>
        <pc:picChg chg="mod">
          <ac:chgData name="VENTER, Wendy" userId="c0669ad9-b3e8-40cc-ac16-4ce7248a352d" providerId="ADAL" clId="{3319C262-054C-40B7-ADC7-AB0D4D21D95E}" dt="2022-03-13T10:38:40.790" v="8449" actId="1076"/>
          <ac:picMkLst>
            <pc:docMk/>
            <pc:sldMk cId="434854715" sldId="2141411459"/>
            <ac:picMk id="12" creationId="{B997685F-F934-48A7-8366-39AAB6799632}"/>
          </ac:picMkLst>
        </pc:picChg>
        <pc:picChg chg="mod">
          <ac:chgData name="VENTER, Wendy" userId="c0669ad9-b3e8-40cc-ac16-4ce7248a352d" providerId="ADAL" clId="{3319C262-054C-40B7-ADC7-AB0D4D21D95E}" dt="2022-03-13T10:38:29.334" v="8447" actId="14100"/>
          <ac:picMkLst>
            <pc:docMk/>
            <pc:sldMk cId="434854715" sldId="2141411459"/>
            <ac:picMk id="25" creationId="{4C799BD5-07DF-4138-8748-E40EAB9AA23B}"/>
          </ac:picMkLst>
        </pc:picChg>
      </pc:sldChg>
      <pc:sldChg chg="addSp modSp add mod">
        <pc:chgData name="VENTER, Wendy" userId="c0669ad9-b3e8-40cc-ac16-4ce7248a352d" providerId="ADAL" clId="{3319C262-054C-40B7-ADC7-AB0D4D21D95E}" dt="2022-03-13T10:39:06.780" v="8453" actId="207"/>
        <pc:sldMkLst>
          <pc:docMk/>
          <pc:sldMk cId="1001982370" sldId="2141411460"/>
        </pc:sldMkLst>
        <pc:spChg chg="mod">
          <ac:chgData name="VENTER, Wendy" userId="c0669ad9-b3e8-40cc-ac16-4ce7248a352d" providerId="ADAL" clId="{3319C262-054C-40B7-ADC7-AB0D4D21D95E}" dt="2022-03-13T10:38:53.082" v="8451"/>
          <ac:spMkLst>
            <pc:docMk/>
            <pc:sldMk cId="1001982370" sldId="2141411460"/>
            <ac:spMk id="25" creationId="{A0E10814-61F1-4BFB-A630-0C8F9799652F}"/>
          </ac:spMkLst>
        </pc:spChg>
        <pc:spChg chg="mod">
          <ac:chgData name="VENTER, Wendy" userId="c0669ad9-b3e8-40cc-ac16-4ce7248a352d" providerId="ADAL" clId="{3319C262-054C-40B7-ADC7-AB0D4D21D95E}" dt="2022-03-13T10:38:53.082" v="8451"/>
          <ac:spMkLst>
            <pc:docMk/>
            <pc:sldMk cId="1001982370" sldId="2141411460"/>
            <ac:spMk id="26" creationId="{54A1229C-CF06-4D22-AFCA-4FF842066359}"/>
          </ac:spMkLst>
        </pc:spChg>
        <pc:spChg chg="mod">
          <ac:chgData name="VENTER, Wendy" userId="c0669ad9-b3e8-40cc-ac16-4ce7248a352d" providerId="ADAL" clId="{3319C262-054C-40B7-ADC7-AB0D4D21D95E}" dt="2022-03-13T10:38:53.082" v="8451"/>
          <ac:spMkLst>
            <pc:docMk/>
            <pc:sldMk cId="1001982370" sldId="2141411460"/>
            <ac:spMk id="33" creationId="{B3BD387E-2752-4967-9839-D51DED092711}"/>
          </ac:spMkLst>
        </pc:spChg>
        <pc:spChg chg="mod">
          <ac:chgData name="VENTER, Wendy" userId="c0669ad9-b3e8-40cc-ac16-4ce7248a352d" providerId="ADAL" clId="{3319C262-054C-40B7-ADC7-AB0D4D21D95E}" dt="2022-03-13T10:38:53.082" v="8451"/>
          <ac:spMkLst>
            <pc:docMk/>
            <pc:sldMk cId="1001982370" sldId="2141411460"/>
            <ac:spMk id="34" creationId="{95F2C796-0F63-4F35-B689-BC2B947C8D2E}"/>
          </ac:spMkLst>
        </pc:spChg>
        <pc:spChg chg="mod">
          <ac:chgData name="VENTER, Wendy" userId="c0669ad9-b3e8-40cc-ac16-4ce7248a352d" providerId="ADAL" clId="{3319C262-054C-40B7-ADC7-AB0D4D21D95E}" dt="2022-03-13T10:38:53.082" v="8451"/>
          <ac:spMkLst>
            <pc:docMk/>
            <pc:sldMk cId="1001982370" sldId="2141411460"/>
            <ac:spMk id="37" creationId="{3A8CF772-144B-4250-A48E-112F05AEC57B}"/>
          </ac:spMkLst>
        </pc:spChg>
        <pc:spChg chg="mod">
          <ac:chgData name="VENTER, Wendy" userId="c0669ad9-b3e8-40cc-ac16-4ce7248a352d" providerId="ADAL" clId="{3319C262-054C-40B7-ADC7-AB0D4D21D95E}" dt="2022-03-13T06:57:32.052" v="6471" actId="14100"/>
          <ac:spMkLst>
            <pc:docMk/>
            <pc:sldMk cId="1001982370" sldId="2141411460"/>
            <ac:spMk id="38" creationId="{54C8A580-E8BE-4CF5-857C-1445EB553EEE}"/>
          </ac:spMkLst>
        </pc:spChg>
        <pc:spChg chg="mod">
          <ac:chgData name="VENTER, Wendy" userId="c0669ad9-b3e8-40cc-ac16-4ce7248a352d" providerId="ADAL" clId="{3319C262-054C-40B7-ADC7-AB0D4D21D95E}" dt="2022-03-13T10:39:00.229" v="8452" actId="207"/>
          <ac:spMkLst>
            <pc:docMk/>
            <pc:sldMk cId="1001982370" sldId="2141411460"/>
            <ac:spMk id="39" creationId="{9580BFFD-7ACB-4D60-92D7-CDB95A10EAC6}"/>
          </ac:spMkLst>
        </pc:spChg>
        <pc:spChg chg="mod">
          <ac:chgData name="VENTER, Wendy" userId="c0669ad9-b3e8-40cc-ac16-4ce7248a352d" providerId="ADAL" clId="{3319C262-054C-40B7-ADC7-AB0D4D21D95E}" dt="2022-03-13T10:39:06.780" v="8453" actId="207"/>
          <ac:spMkLst>
            <pc:docMk/>
            <pc:sldMk cId="1001982370" sldId="2141411460"/>
            <ac:spMk id="40" creationId="{A2C53FC4-E6AB-42EE-BEB2-5A03C64057DB}"/>
          </ac:spMkLst>
        </pc:spChg>
        <pc:grpChg chg="add mod">
          <ac:chgData name="VENTER, Wendy" userId="c0669ad9-b3e8-40cc-ac16-4ce7248a352d" providerId="ADAL" clId="{3319C262-054C-40B7-ADC7-AB0D4D21D95E}" dt="2022-03-13T10:38:53.082" v="8451"/>
          <ac:grpSpMkLst>
            <pc:docMk/>
            <pc:sldMk cId="1001982370" sldId="2141411460"/>
            <ac:grpSpMk id="23" creationId="{B30B8BBF-7BFA-47DC-8690-20699B8A652E}"/>
          </ac:grpSpMkLst>
        </pc:grpChg>
        <pc:grpChg chg="mod">
          <ac:chgData name="VENTER, Wendy" userId="c0669ad9-b3e8-40cc-ac16-4ce7248a352d" providerId="ADAL" clId="{3319C262-054C-40B7-ADC7-AB0D4D21D95E}" dt="2022-03-13T10:38:53.082" v="8451"/>
          <ac:grpSpMkLst>
            <pc:docMk/>
            <pc:sldMk cId="1001982370" sldId="2141411460"/>
            <ac:grpSpMk id="24" creationId="{7696184C-3C5C-432E-B637-CAC3112C1B3E}"/>
          </ac:grpSpMkLst>
        </pc:grpChg>
      </pc:sldChg>
      <pc:sldChg chg="addSp modSp add mod">
        <pc:chgData name="VENTER, Wendy" userId="c0669ad9-b3e8-40cc-ac16-4ce7248a352d" providerId="ADAL" clId="{3319C262-054C-40B7-ADC7-AB0D4D21D95E}" dt="2022-03-13T10:42:03.640" v="8473" actId="207"/>
        <pc:sldMkLst>
          <pc:docMk/>
          <pc:sldMk cId="677936925" sldId="2141411461"/>
        </pc:sldMkLst>
        <pc:spChg chg="mod">
          <ac:chgData name="VENTER, Wendy" userId="c0669ad9-b3e8-40cc-ac16-4ce7248a352d" providerId="ADAL" clId="{3319C262-054C-40B7-ADC7-AB0D4D21D95E}" dt="2022-03-13T10:42:03.640" v="8473" actId="207"/>
          <ac:spMkLst>
            <pc:docMk/>
            <pc:sldMk cId="677936925" sldId="2141411461"/>
            <ac:spMk id="26" creationId="{DA9DDAB2-69CD-4012-8B47-02D39AB4B85F}"/>
          </ac:spMkLst>
        </pc:spChg>
        <pc:spChg chg="mod">
          <ac:chgData name="VENTER, Wendy" userId="c0669ad9-b3e8-40cc-ac16-4ce7248a352d" providerId="ADAL" clId="{3319C262-054C-40B7-ADC7-AB0D4D21D95E}" dt="2022-03-13T10:41:32.443" v="8471"/>
          <ac:spMkLst>
            <pc:docMk/>
            <pc:sldMk cId="677936925" sldId="2141411461"/>
            <ac:spMk id="33" creationId="{816534BA-8A42-42E9-9BD1-355A94E6EA13}"/>
          </ac:spMkLst>
        </pc:spChg>
        <pc:spChg chg="mod">
          <ac:chgData name="VENTER, Wendy" userId="c0669ad9-b3e8-40cc-ac16-4ce7248a352d" providerId="ADAL" clId="{3319C262-054C-40B7-ADC7-AB0D4D21D95E}" dt="2022-03-13T10:41:32.443" v="8471"/>
          <ac:spMkLst>
            <pc:docMk/>
            <pc:sldMk cId="677936925" sldId="2141411461"/>
            <ac:spMk id="34" creationId="{E86D6897-5064-465A-903D-77A916B5CE21}"/>
          </ac:spMkLst>
        </pc:spChg>
        <pc:spChg chg="mod">
          <ac:chgData name="VENTER, Wendy" userId="c0669ad9-b3e8-40cc-ac16-4ce7248a352d" providerId="ADAL" clId="{3319C262-054C-40B7-ADC7-AB0D4D21D95E}" dt="2022-03-13T10:41:32.443" v="8471"/>
          <ac:spMkLst>
            <pc:docMk/>
            <pc:sldMk cId="677936925" sldId="2141411461"/>
            <ac:spMk id="37" creationId="{FC643834-D032-4BDA-8E3C-4DE05570DC9C}"/>
          </ac:spMkLst>
        </pc:spChg>
        <pc:spChg chg="mod">
          <ac:chgData name="VENTER, Wendy" userId="c0669ad9-b3e8-40cc-ac16-4ce7248a352d" providerId="ADAL" clId="{3319C262-054C-40B7-ADC7-AB0D4D21D95E}" dt="2022-03-13T07:07:19.447" v="6478" actId="14100"/>
          <ac:spMkLst>
            <pc:docMk/>
            <pc:sldMk cId="677936925" sldId="2141411461"/>
            <ac:spMk id="38" creationId="{54C8A580-E8BE-4CF5-857C-1445EB553EEE}"/>
          </ac:spMkLst>
        </pc:spChg>
        <pc:spChg chg="mod">
          <ac:chgData name="VENTER, Wendy" userId="c0669ad9-b3e8-40cc-ac16-4ce7248a352d" providerId="ADAL" clId="{3319C262-054C-40B7-ADC7-AB0D4D21D95E}" dt="2022-03-13T10:41:32.443" v="8471"/>
          <ac:spMkLst>
            <pc:docMk/>
            <pc:sldMk cId="677936925" sldId="2141411461"/>
            <ac:spMk id="39" creationId="{F5F1E5A3-E95D-4E74-BCC1-AA8C3086C45D}"/>
          </ac:spMkLst>
        </pc:spChg>
        <pc:spChg chg="mod">
          <ac:chgData name="VENTER, Wendy" userId="c0669ad9-b3e8-40cc-ac16-4ce7248a352d" providerId="ADAL" clId="{3319C262-054C-40B7-ADC7-AB0D4D21D95E}" dt="2022-03-13T10:41:32.443" v="8471"/>
          <ac:spMkLst>
            <pc:docMk/>
            <pc:sldMk cId="677936925" sldId="2141411461"/>
            <ac:spMk id="40" creationId="{21281D06-EFDC-46D7-99D8-F9307B8527BF}"/>
          </ac:spMkLst>
        </pc:spChg>
        <pc:spChg chg="mod">
          <ac:chgData name="VENTER, Wendy" userId="c0669ad9-b3e8-40cc-ac16-4ce7248a352d" providerId="ADAL" clId="{3319C262-054C-40B7-ADC7-AB0D4D21D95E}" dt="2022-03-13T10:41:45.121" v="8472" actId="207"/>
          <ac:spMkLst>
            <pc:docMk/>
            <pc:sldMk cId="677936925" sldId="2141411461"/>
            <ac:spMk id="41" creationId="{D99F5B33-34E8-40CE-888D-3AE8CB35D750}"/>
          </ac:spMkLst>
        </pc:spChg>
        <pc:grpChg chg="add mod">
          <ac:chgData name="VENTER, Wendy" userId="c0669ad9-b3e8-40cc-ac16-4ce7248a352d" providerId="ADAL" clId="{3319C262-054C-40B7-ADC7-AB0D4D21D95E}" dt="2022-03-13T10:41:32.443" v="8471"/>
          <ac:grpSpMkLst>
            <pc:docMk/>
            <pc:sldMk cId="677936925" sldId="2141411461"/>
            <ac:grpSpMk id="24" creationId="{B55D6B3E-2A16-4C7D-AF0A-166BBEBE26B9}"/>
          </ac:grpSpMkLst>
        </pc:grpChg>
        <pc:grpChg chg="mod">
          <ac:chgData name="VENTER, Wendy" userId="c0669ad9-b3e8-40cc-ac16-4ce7248a352d" providerId="ADAL" clId="{3319C262-054C-40B7-ADC7-AB0D4D21D95E}" dt="2022-03-13T10:41:32.443" v="8471"/>
          <ac:grpSpMkLst>
            <pc:docMk/>
            <pc:sldMk cId="677936925" sldId="2141411461"/>
            <ac:grpSpMk id="25" creationId="{D0C97C1A-1A69-44FB-AB7D-27DB15DF093E}"/>
          </ac:grpSpMkLst>
        </pc:grpChg>
      </pc:sldChg>
      <pc:sldChg chg="addSp delSp modSp new mod">
        <pc:chgData name="VENTER, Wendy" userId="c0669ad9-b3e8-40cc-ac16-4ce7248a352d" providerId="ADAL" clId="{3319C262-054C-40B7-ADC7-AB0D4D21D95E}" dt="2022-03-13T10:50:25.706" v="8597" actId="1076"/>
        <pc:sldMkLst>
          <pc:docMk/>
          <pc:sldMk cId="108373733" sldId="2141411462"/>
        </pc:sldMkLst>
        <pc:spChg chg="mod">
          <ac:chgData name="VENTER, Wendy" userId="c0669ad9-b3e8-40cc-ac16-4ce7248a352d" providerId="ADAL" clId="{3319C262-054C-40B7-ADC7-AB0D4D21D95E}" dt="2022-03-13T10:50:25.706" v="8597" actId="1076"/>
          <ac:spMkLst>
            <pc:docMk/>
            <pc:sldMk cId="108373733" sldId="2141411462"/>
            <ac:spMk id="2" creationId="{1A004067-8509-4465-85C4-624E8827F342}"/>
          </ac:spMkLst>
        </pc:spChg>
        <pc:spChg chg="del mod">
          <ac:chgData name="VENTER, Wendy" userId="c0669ad9-b3e8-40cc-ac16-4ce7248a352d" providerId="ADAL" clId="{3319C262-054C-40B7-ADC7-AB0D4D21D95E}" dt="2022-03-13T10:50:06.450" v="8591" actId="478"/>
          <ac:spMkLst>
            <pc:docMk/>
            <pc:sldMk cId="108373733" sldId="2141411462"/>
            <ac:spMk id="3" creationId="{43E641F4-20CD-4875-86DC-A1A7B1B91819}"/>
          </ac:spMkLst>
        </pc:spChg>
        <pc:spChg chg="add del mod">
          <ac:chgData name="VENTER, Wendy" userId="c0669ad9-b3e8-40cc-ac16-4ce7248a352d" providerId="ADAL" clId="{3319C262-054C-40B7-ADC7-AB0D4D21D95E}" dt="2022-03-13T10:50:12.768" v="8593" actId="478"/>
          <ac:spMkLst>
            <pc:docMk/>
            <pc:sldMk cId="108373733" sldId="2141411462"/>
            <ac:spMk id="5" creationId="{F5562460-2492-4588-898D-246B9E90510B}"/>
          </ac:spMkLst>
        </pc:spChg>
      </pc:sldChg>
      <pc:sldChg chg="addSp delSp modSp add mod modAnim">
        <pc:chgData name="VENTER, Wendy" userId="c0669ad9-b3e8-40cc-ac16-4ce7248a352d" providerId="ADAL" clId="{3319C262-054C-40B7-ADC7-AB0D4D21D95E}" dt="2022-03-13T10:49:49.674" v="8588"/>
        <pc:sldMkLst>
          <pc:docMk/>
          <pc:sldMk cId="1657333369" sldId="2141411463"/>
        </pc:sldMkLst>
        <pc:spChg chg="mod">
          <ac:chgData name="VENTER, Wendy" userId="c0669ad9-b3e8-40cc-ac16-4ce7248a352d" providerId="ADAL" clId="{3319C262-054C-40B7-ADC7-AB0D4D21D95E}" dt="2022-03-13T07:16:00.421" v="6668" actId="20577"/>
          <ac:spMkLst>
            <pc:docMk/>
            <pc:sldMk cId="1657333369" sldId="2141411463"/>
            <ac:spMk id="2" creationId="{35033A66-971A-DB45-A589-8C0F9D83DA93}"/>
          </ac:spMkLst>
        </pc:spChg>
        <pc:spChg chg="mod">
          <ac:chgData name="VENTER, Wendy" userId="c0669ad9-b3e8-40cc-ac16-4ce7248a352d" providerId="ADAL" clId="{3319C262-054C-40B7-ADC7-AB0D4D21D95E}" dt="2022-03-13T10:49:47.889" v="8587" actId="5793"/>
          <ac:spMkLst>
            <pc:docMk/>
            <pc:sldMk cId="1657333369" sldId="2141411463"/>
            <ac:spMk id="3" creationId="{E55C4F0C-0E32-9845-AD76-E0B3DAFFDB1E}"/>
          </ac:spMkLst>
        </pc:spChg>
        <pc:spChg chg="mod">
          <ac:chgData name="VENTER, Wendy" userId="c0669ad9-b3e8-40cc-ac16-4ce7248a352d" providerId="ADAL" clId="{3319C262-054C-40B7-ADC7-AB0D4D21D95E}" dt="2022-03-13T10:44:52.465" v="8495"/>
          <ac:spMkLst>
            <pc:docMk/>
            <pc:sldMk cId="1657333369" sldId="2141411463"/>
            <ac:spMk id="6" creationId="{ED3188B9-082F-4CF0-A897-DEF454216F4E}"/>
          </ac:spMkLst>
        </pc:spChg>
        <pc:spChg chg="mod">
          <ac:chgData name="VENTER, Wendy" userId="c0669ad9-b3e8-40cc-ac16-4ce7248a352d" providerId="ADAL" clId="{3319C262-054C-40B7-ADC7-AB0D4D21D95E}" dt="2022-03-13T10:44:52.465" v="8495"/>
          <ac:spMkLst>
            <pc:docMk/>
            <pc:sldMk cId="1657333369" sldId="2141411463"/>
            <ac:spMk id="7" creationId="{A31078B2-1B62-4BD2-938F-70E46371299A}"/>
          </ac:spMkLst>
        </pc:spChg>
        <pc:spChg chg="mod">
          <ac:chgData name="VENTER, Wendy" userId="c0669ad9-b3e8-40cc-ac16-4ce7248a352d" providerId="ADAL" clId="{3319C262-054C-40B7-ADC7-AB0D4D21D95E}" dt="2022-03-13T10:44:52.465" v="8495"/>
          <ac:spMkLst>
            <pc:docMk/>
            <pc:sldMk cId="1657333369" sldId="2141411463"/>
            <ac:spMk id="8" creationId="{95D4785A-9E12-44CD-BB54-314A034DD219}"/>
          </ac:spMkLst>
        </pc:spChg>
        <pc:spChg chg="mod">
          <ac:chgData name="VENTER, Wendy" userId="c0669ad9-b3e8-40cc-ac16-4ce7248a352d" providerId="ADAL" clId="{3319C262-054C-40B7-ADC7-AB0D4D21D95E}" dt="2022-03-13T10:44:52.465" v="8495"/>
          <ac:spMkLst>
            <pc:docMk/>
            <pc:sldMk cId="1657333369" sldId="2141411463"/>
            <ac:spMk id="9" creationId="{AC3966FC-945C-440B-8EF0-FFEE5776A8E8}"/>
          </ac:spMkLst>
        </pc:spChg>
        <pc:spChg chg="mod">
          <ac:chgData name="VENTER, Wendy" userId="c0669ad9-b3e8-40cc-ac16-4ce7248a352d" providerId="ADAL" clId="{3319C262-054C-40B7-ADC7-AB0D4D21D95E}" dt="2022-03-13T10:44:52.465" v="8495"/>
          <ac:spMkLst>
            <pc:docMk/>
            <pc:sldMk cId="1657333369" sldId="2141411463"/>
            <ac:spMk id="10" creationId="{30107422-3951-4681-B952-404CF699BFF1}"/>
          </ac:spMkLst>
        </pc:spChg>
        <pc:spChg chg="mod">
          <ac:chgData name="VENTER, Wendy" userId="c0669ad9-b3e8-40cc-ac16-4ce7248a352d" providerId="ADAL" clId="{3319C262-054C-40B7-ADC7-AB0D4D21D95E}" dt="2022-03-13T10:44:52.465" v="8495"/>
          <ac:spMkLst>
            <pc:docMk/>
            <pc:sldMk cId="1657333369" sldId="2141411463"/>
            <ac:spMk id="11" creationId="{43DA52AC-F6D6-49AC-B204-F2A38EA49D15}"/>
          </ac:spMkLst>
        </pc:spChg>
        <pc:spChg chg="mod">
          <ac:chgData name="VENTER, Wendy" userId="c0669ad9-b3e8-40cc-ac16-4ce7248a352d" providerId="ADAL" clId="{3319C262-054C-40B7-ADC7-AB0D4D21D95E}" dt="2022-03-13T10:44:52.465" v="8495"/>
          <ac:spMkLst>
            <pc:docMk/>
            <pc:sldMk cId="1657333369" sldId="2141411463"/>
            <ac:spMk id="12" creationId="{D6D4547D-EC36-4DAF-9C0A-5AE334524CF9}"/>
          </ac:spMkLst>
        </pc:spChg>
        <pc:spChg chg="add mod">
          <ac:chgData name="VENTER, Wendy" userId="c0669ad9-b3e8-40cc-ac16-4ce7248a352d" providerId="ADAL" clId="{3319C262-054C-40B7-ADC7-AB0D4D21D95E}" dt="2022-03-13T10:49:28.849" v="8585" actId="1076"/>
          <ac:spMkLst>
            <pc:docMk/>
            <pc:sldMk cId="1657333369" sldId="2141411463"/>
            <ac:spMk id="13" creationId="{C800F36C-F2EB-40B6-9B70-678CA7583B25}"/>
          </ac:spMkLst>
        </pc:spChg>
        <pc:spChg chg="mod">
          <ac:chgData name="VENTER, Wendy" userId="c0669ad9-b3e8-40cc-ac16-4ce7248a352d" providerId="ADAL" clId="{3319C262-054C-40B7-ADC7-AB0D4D21D95E}" dt="2022-03-13T10:49:49.674" v="8588"/>
          <ac:spMkLst>
            <pc:docMk/>
            <pc:sldMk cId="1657333369" sldId="2141411463"/>
            <ac:spMk id="16" creationId="{BB1AF491-63C1-4AC6-A2EF-946DCF6847C1}"/>
          </ac:spMkLst>
        </pc:spChg>
        <pc:spChg chg="mod">
          <ac:chgData name="VENTER, Wendy" userId="c0669ad9-b3e8-40cc-ac16-4ce7248a352d" providerId="ADAL" clId="{3319C262-054C-40B7-ADC7-AB0D4D21D95E}" dt="2022-03-13T10:49:49.674" v="8588"/>
          <ac:spMkLst>
            <pc:docMk/>
            <pc:sldMk cId="1657333369" sldId="2141411463"/>
            <ac:spMk id="17" creationId="{245A5F43-1999-4A30-AFBA-98D6ECBBE097}"/>
          </ac:spMkLst>
        </pc:spChg>
        <pc:spChg chg="mod">
          <ac:chgData name="VENTER, Wendy" userId="c0669ad9-b3e8-40cc-ac16-4ce7248a352d" providerId="ADAL" clId="{3319C262-054C-40B7-ADC7-AB0D4D21D95E}" dt="2022-03-13T10:49:49.674" v="8588"/>
          <ac:spMkLst>
            <pc:docMk/>
            <pc:sldMk cId="1657333369" sldId="2141411463"/>
            <ac:spMk id="18" creationId="{75409E7B-E1F1-4B37-9F4B-8A600357B0E8}"/>
          </ac:spMkLst>
        </pc:spChg>
        <pc:spChg chg="mod">
          <ac:chgData name="VENTER, Wendy" userId="c0669ad9-b3e8-40cc-ac16-4ce7248a352d" providerId="ADAL" clId="{3319C262-054C-40B7-ADC7-AB0D4D21D95E}" dt="2022-03-13T10:49:49.674" v="8588"/>
          <ac:spMkLst>
            <pc:docMk/>
            <pc:sldMk cId="1657333369" sldId="2141411463"/>
            <ac:spMk id="19" creationId="{0037D61A-5B8D-41D3-ACE0-4E31710652C4}"/>
          </ac:spMkLst>
        </pc:spChg>
        <pc:spChg chg="mod">
          <ac:chgData name="VENTER, Wendy" userId="c0669ad9-b3e8-40cc-ac16-4ce7248a352d" providerId="ADAL" clId="{3319C262-054C-40B7-ADC7-AB0D4D21D95E}" dt="2022-03-13T10:49:49.674" v="8588"/>
          <ac:spMkLst>
            <pc:docMk/>
            <pc:sldMk cId="1657333369" sldId="2141411463"/>
            <ac:spMk id="20" creationId="{95461986-761C-4B23-A063-23B9986B41D7}"/>
          </ac:spMkLst>
        </pc:spChg>
        <pc:spChg chg="mod">
          <ac:chgData name="VENTER, Wendy" userId="c0669ad9-b3e8-40cc-ac16-4ce7248a352d" providerId="ADAL" clId="{3319C262-054C-40B7-ADC7-AB0D4D21D95E}" dt="2022-03-13T10:49:49.674" v="8588"/>
          <ac:spMkLst>
            <pc:docMk/>
            <pc:sldMk cId="1657333369" sldId="2141411463"/>
            <ac:spMk id="21" creationId="{596274CF-6FD9-4B7A-9436-DCC28E72B062}"/>
          </ac:spMkLst>
        </pc:spChg>
        <pc:spChg chg="mod">
          <ac:chgData name="VENTER, Wendy" userId="c0669ad9-b3e8-40cc-ac16-4ce7248a352d" providerId="ADAL" clId="{3319C262-054C-40B7-ADC7-AB0D4D21D95E}" dt="2022-03-13T10:49:49.674" v="8588"/>
          <ac:spMkLst>
            <pc:docMk/>
            <pc:sldMk cId="1657333369" sldId="2141411463"/>
            <ac:spMk id="22" creationId="{1DB6A2CC-6738-444B-A758-B215E6B5FC96}"/>
          </ac:spMkLst>
        </pc:spChg>
        <pc:grpChg chg="add del mod">
          <ac:chgData name="VENTER, Wendy" userId="c0669ad9-b3e8-40cc-ac16-4ce7248a352d" providerId="ADAL" clId="{3319C262-054C-40B7-ADC7-AB0D4D21D95E}" dt="2022-03-13T10:49:38.883" v="8586" actId="478"/>
          <ac:grpSpMkLst>
            <pc:docMk/>
            <pc:sldMk cId="1657333369" sldId="2141411463"/>
            <ac:grpSpMk id="4" creationId="{BF69B844-0271-46DD-9996-273269A1E5E4}"/>
          </ac:grpSpMkLst>
        </pc:grpChg>
        <pc:grpChg chg="mod">
          <ac:chgData name="VENTER, Wendy" userId="c0669ad9-b3e8-40cc-ac16-4ce7248a352d" providerId="ADAL" clId="{3319C262-054C-40B7-ADC7-AB0D4D21D95E}" dt="2022-03-13T10:44:52.465" v="8495"/>
          <ac:grpSpMkLst>
            <pc:docMk/>
            <pc:sldMk cId="1657333369" sldId="2141411463"/>
            <ac:grpSpMk id="5" creationId="{5C744C15-1A56-4E05-9E34-E3397E938051}"/>
          </ac:grpSpMkLst>
        </pc:grpChg>
        <pc:grpChg chg="add mod">
          <ac:chgData name="VENTER, Wendy" userId="c0669ad9-b3e8-40cc-ac16-4ce7248a352d" providerId="ADAL" clId="{3319C262-054C-40B7-ADC7-AB0D4D21D95E}" dt="2022-03-13T10:49:49.674" v="8588"/>
          <ac:grpSpMkLst>
            <pc:docMk/>
            <pc:sldMk cId="1657333369" sldId="2141411463"/>
            <ac:grpSpMk id="14" creationId="{F2231C4B-5648-4EDA-9316-A7962F8B8B19}"/>
          </ac:grpSpMkLst>
        </pc:grpChg>
        <pc:grpChg chg="mod">
          <ac:chgData name="VENTER, Wendy" userId="c0669ad9-b3e8-40cc-ac16-4ce7248a352d" providerId="ADAL" clId="{3319C262-054C-40B7-ADC7-AB0D4D21D95E}" dt="2022-03-13T10:49:49.674" v="8588"/>
          <ac:grpSpMkLst>
            <pc:docMk/>
            <pc:sldMk cId="1657333369" sldId="2141411463"/>
            <ac:grpSpMk id="15" creationId="{0C2F323E-873B-4058-B661-BB07E2DEEDDE}"/>
          </ac:grpSpMkLst>
        </pc:grpChg>
      </pc:sldChg>
      <pc:sldChg chg="new del">
        <pc:chgData name="VENTER, Wendy" userId="c0669ad9-b3e8-40cc-ac16-4ce7248a352d" providerId="ADAL" clId="{3319C262-054C-40B7-ADC7-AB0D4D21D95E}" dt="2022-03-13T07:14:47.024" v="6569" actId="47"/>
        <pc:sldMkLst>
          <pc:docMk/>
          <pc:sldMk cId="3246290436" sldId="2141411463"/>
        </pc:sldMkLst>
      </pc:sldChg>
      <pc:sldChg chg="addSp modSp add mod">
        <pc:chgData name="VENTER, Wendy" userId="c0669ad9-b3e8-40cc-ac16-4ce7248a352d" providerId="ADAL" clId="{3319C262-054C-40B7-ADC7-AB0D4D21D95E}" dt="2022-03-13T10:44:29.426" v="8493" actId="207"/>
        <pc:sldMkLst>
          <pc:docMk/>
          <pc:sldMk cId="1086513846" sldId="2141411464"/>
        </pc:sldMkLst>
        <pc:spChg chg="mod">
          <ac:chgData name="VENTER, Wendy" userId="c0669ad9-b3e8-40cc-ac16-4ce7248a352d" providerId="ADAL" clId="{3319C262-054C-40B7-ADC7-AB0D4D21D95E}" dt="2022-03-13T10:44:16.562" v="8492" actId="207"/>
          <ac:spMkLst>
            <pc:docMk/>
            <pc:sldMk cId="1086513846" sldId="2141411464"/>
            <ac:spMk id="26" creationId="{2CB05C12-F5FE-4697-A2BB-BE280940DD8C}"/>
          </ac:spMkLst>
        </pc:spChg>
        <pc:spChg chg="mod">
          <ac:chgData name="VENTER, Wendy" userId="c0669ad9-b3e8-40cc-ac16-4ce7248a352d" providerId="ADAL" clId="{3319C262-054C-40B7-ADC7-AB0D4D21D95E}" dt="2022-03-13T10:44:29.426" v="8493" actId="207"/>
          <ac:spMkLst>
            <pc:docMk/>
            <pc:sldMk cId="1086513846" sldId="2141411464"/>
            <ac:spMk id="33" creationId="{142F001B-24E1-4725-AF19-D52936818DAB}"/>
          </ac:spMkLst>
        </pc:spChg>
        <pc:spChg chg="mod">
          <ac:chgData name="VENTER, Wendy" userId="c0669ad9-b3e8-40cc-ac16-4ce7248a352d" providerId="ADAL" clId="{3319C262-054C-40B7-ADC7-AB0D4D21D95E}" dt="2022-03-13T10:43:37.297" v="8488"/>
          <ac:spMkLst>
            <pc:docMk/>
            <pc:sldMk cId="1086513846" sldId="2141411464"/>
            <ac:spMk id="34" creationId="{40A39A50-2F22-415E-B3D5-F022D5C6F8B1}"/>
          </ac:spMkLst>
        </pc:spChg>
        <pc:spChg chg="mod">
          <ac:chgData name="VENTER, Wendy" userId="c0669ad9-b3e8-40cc-ac16-4ce7248a352d" providerId="ADAL" clId="{3319C262-054C-40B7-ADC7-AB0D4D21D95E}" dt="2022-03-13T10:43:37.297" v="8488"/>
          <ac:spMkLst>
            <pc:docMk/>
            <pc:sldMk cId="1086513846" sldId="2141411464"/>
            <ac:spMk id="37" creationId="{8EB20F5E-62B9-4EB7-A64E-9C42AC2F659C}"/>
          </ac:spMkLst>
        </pc:spChg>
        <pc:spChg chg="mod">
          <ac:chgData name="VENTER, Wendy" userId="c0669ad9-b3e8-40cc-ac16-4ce7248a352d" providerId="ADAL" clId="{3319C262-054C-40B7-ADC7-AB0D4D21D95E}" dt="2022-03-13T10:43:37.297" v="8488"/>
          <ac:spMkLst>
            <pc:docMk/>
            <pc:sldMk cId="1086513846" sldId="2141411464"/>
            <ac:spMk id="39" creationId="{A3DCF83F-CB59-496B-8124-64EF0747C396}"/>
          </ac:spMkLst>
        </pc:spChg>
        <pc:spChg chg="mod">
          <ac:chgData name="VENTER, Wendy" userId="c0669ad9-b3e8-40cc-ac16-4ce7248a352d" providerId="ADAL" clId="{3319C262-054C-40B7-ADC7-AB0D4D21D95E}" dt="2022-03-13T10:43:37.297" v="8488"/>
          <ac:spMkLst>
            <pc:docMk/>
            <pc:sldMk cId="1086513846" sldId="2141411464"/>
            <ac:spMk id="40" creationId="{422D3190-5E6B-412B-9547-D1F81C6BAFFE}"/>
          </ac:spMkLst>
        </pc:spChg>
        <pc:spChg chg="mod">
          <ac:chgData name="VENTER, Wendy" userId="c0669ad9-b3e8-40cc-ac16-4ce7248a352d" providerId="ADAL" clId="{3319C262-054C-40B7-ADC7-AB0D4D21D95E}" dt="2022-03-13T10:43:37.297" v="8488"/>
          <ac:spMkLst>
            <pc:docMk/>
            <pc:sldMk cId="1086513846" sldId="2141411464"/>
            <ac:spMk id="41" creationId="{AB2748AF-BA00-4147-8542-4083F91C94CC}"/>
          </ac:spMkLst>
        </pc:spChg>
        <pc:grpChg chg="add mod">
          <ac:chgData name="VENTER, Wendy" userId="c0669ad9-b3e8-40cc-ac16-4ce7248a352d" providerId="ADAL" clId="{3319C262-054C-40B7-ADC7-AB0D4D21D95E}" dt="2022-03-13T10:43:37.297" v="8488"/>
          <ac:grpSpMkLst>
            <pc:docMk/>
            <pc:sldMk cId="1086513846" sldId="2141411464"/>
            <ac:grpSpMk id="24" creationId="{38293AEE-2B11-41BD-9F6D-6DDE94C5F214}"/>
          </ac:grpSpMkLst>
        </pc:grpChg>
        <pc:grpChg chg="mod">
          <ac:chgData name="VENTER, Wendy" userId="c0669ad9-b3e8-40cc-ac16-4ce7248a352d" providerId="ADAL" clId="{3319C262-054C-40B7-ADC7-AB0D4D21D95E}" dt="2022-03-13T10:43:37.297" v="8488"/>
          <ac:grpSpMkLst>
            <pc:docMk/>
            <pc:sldMk cId="1086513846" sldId="2141411464"/>
            <ac:grpSpMk id="25" creationId="{2BE84B13-B687-4DB8-AEA3-1EEFF42D7411}"/>
          </ac:grpSpMkLst>
        </pc:grpChg>
      </pc:sldChg>
      <pc:sldChg chg="modSp add mod">
        <pc:chgData name="VENTER, Wendy" userId="c0669ad9-b3e8-40cc-ac16-4ce7248a352d" providerId="ADAL" clId="{3319C262-054C-40B7-ADC7-AB0D4D21D95E}" dt="2022-03-13T11:52:54.912" v="9065" actId="20577"/>
        <pc:sldMkLst>
          <pc:docMk/>
          <pc:sldMk cId="203436929" sldId="2141411468"/>
        </pc:sldMkLst>
        <pc:spChg chg="mod">
          <ac:chgData name="VENTER, Wendy" userId="c0669ad9-b3e8-40cc-ac16-4ce7248a352d" providerId="ADAL" clId="{3319C262-054C-40B7-ADC7-AB0D4D21D95E}" dt="2022-03-13T10:20:10.219" v="8136" actId="20577"/>
          <ac:spMkLst>
            <pc:docMk/>
            <pc:sldMk cId="203436929" sldId="2141411468"/>
            <ac:spMk id="2" creationId="{60616D82-F325-480B-8150-6FD1337281A2}"/>
          </ac:spMkLst>
        </pc:spChg>
        <pc:spChg chg="mod">
          <ac:chgData name="VENTER, Wendy" userId="c0669ad9-b3e8-40cc-ac16-4ce7248a352d" providerId="ADAL" clId="{3319C262-054C-40B7-ADC7-AB0D4D21D95E}" dt="2022-03-13T11:52:54.912" v="9065" actId="20577"/>
          <ac:spMkLst>
            <pc:docMk/>
            <pc:sldMk cId="203436929" sldId="2141411468"/>
            <ac:spMk id="3" creationId="{9705724E-AEFA-42D0-A20E-DEF93FDE6F55}"/>
          </ac:spMkLst>
        </pc:spChg>
      </pc:sldChg>
      <pc:sldChg chg="new del">
        <pc:chgData name="VENTER, Wendy" userId="c0669ad9-b3e8-40cc-ac16-4ce7248a352d" providerId="ADAL" clId="{3319C262-054C-40B7-ADC7-AB0D4D21D95E}" dt="2022-03-13T10:19:53.642" v="8119" actId="47"/>
        <pc:sldMkLst>
          <pc:docMk/>
          <pc:sldMk cId="3941244706" sldId="2141411468"/>
        </pc:sldMkLst>
      </pc:sldChg>
      <pc:sldChg chg="add del">
        <pc:chgData name="VENTER, Wendy" userId="c0669ad9-b3e8-40cc-ac16-4ce7248a352d" providerId="ADAL" clId="{3319C262-054C-40B7-ADC7-AB0D4D21D95E}" dt="2022-03-13T10:25:48.110" v="8366"/>
        <pc:sldMkLst>
          <pc:docMk/>
          <pc:sldMk cId="737356158" sldId="2141411469"/>
        </pc:sldMkLst>
      </pc:sldChg>
      <pc:sldChg chg="add">
        <pc:chgData name="VENTER, Wendy" userId="c0669ad9-b3e8-40cc-ac16-4ce7248a352d" providerId="ADAL" clId="{3319C262-054C-40B7-ADC7-AB0D4D21D95E}" dt="2022-03-13T10:59:22.996" v="8612"/>
        <pc:sldMkLst>
          <pc:docMk/>
          <pc:sldMk cId="1047856320" sldId="2141411469"/>
        </pc:sldMkLst>
      </pc:sldChg>
      <pc:sldChg chg="new del">
        <pc:chgData name="VENTER, Wendy" userId="c0669ad9-b3e8-40cc-ac16-4ce7248a352d" providerId="ADAL" clId="{3319C262-054C-40B7-ADC7-AB0D4D21D95E}" dt="2022-03-13T10:50:47.473" v="8599" actId="47"/>
        <pc:sldMkLst>
          <pc:docMk/>
          <pc:sldMk cId="3892138484" sldId="2141411469"/>
        </pc:sldMkLst>
      </pc:sldChg>
      <pc:sldChg chg="modSp add mod">
        <pc:chgData name="VENTER, Wendy" userId="c0669ad9-b3e8-40cc-ac16-4ce7248a352d" providerId="ADAL" clId="{3319C262-054C-40B7-ADC7-AB0D4D21D95E}" dt="2022-03-13T11:02:06.182" v="8665" actId="20577"/>
        <pc:sldMkLst>
          <pc:docMk/>
          <pc:sldMk cId="848002226" sldId="2141411470"/>
        </pc:sldMkLst>
        <pc:spChg chg="mod">
          <ac:chgData name="VENTER, Wendy" userId="c0669ad9-b3e8-40cc-ac16-4ce7248a352d" providerId="ADAL" clId="{3319C262-054C-40B7-ADC7-AB0D4D21D95E}" dt="2022-03-13T11:02:06.182" v="8665" actId="20577"/>
          <ac:spMkLst>
            <pc:docMk/>
            <pc:sldMk cId="848002226" sldId="2141411470"/>
            <ac:spMk id="2" creationId="{3776BB58-1139-474C-AF04-337D6AEFB4B6}"/>
          </ac:spMkLst>
        </pc:spChg>
      </pc:sldChg>
      <pc:sldChg chg="add">
        <pc:chgData name="VENTER, Wendy" userId="c0669ad9-b3e8-40cc-ac16-4ce7248a352d" providerId="ADAL" clId="{3319C262-054C-40B7-ADC7-AB0D4D21D95E}" dt="2022-03-13T11:10:15.827" v="8667"/>
        <pc:sldMkLst>
          <pc:docMk/>
          <pc:sldMk cId="2609285936" sldId="2141411471"/>
        </pc:sldMkLst>
      </pc:sldChg>
      <pc:sldChg chg="delSp modSp add mod">
        <pc:chgData name="VENTER, Wendy" userId="c0669ad9-b3e8-40cc-ac16-4ce7248a352d" providerId="ADAL" clId="{3319C262-054C-40B7-ADC7-AB0D4D21D95E}" dt="2022-03-13T11:13:01.687" v="8692" actId="6549"/>
        <pc:sldMkLst>
          <pc:docMk/>
          <pc:sldMk cId="1342065957" sldId="2141411472"/>
        </pc:sldMkLst>
        <pc:spChg chg="mod">
          <ac:chgData name="VENTER, Wendy" userId="c0669ad9-b3e8-40cc-ac16-4ce7248a352d" providerId="ADAL" clId="{3319C262-054C-40B7-ADC7-AB0D4D21D95E}" dt="2022-03-13T11:13:01.687" v="8692" actId="6549"/>
          <ac:spMkLst>
            <pc:docMk/>
            <pc:sldMk cId="1342065957" sldId="2141411472"/>
            <ac:spMk id="3" creationId="{4BD35FD9-2FB8-A247-B3E7-AEC46E2F34DF}"/>
          </ac:spMkLst>
        </pc:spChg>
        <pc:grpChg chg="del">
          <ac:chgData name="VENTER, Wendy" userId="c0669ad9-b3e8-40cc-ac16-4ce7248a352d" providerId="ADAL" clId="{3319C262-054C-40B7-ADC7-AB0D4D21D95E}" dt="2022-03-13T11:12:13.121" v="8670" actId="478"/>
          <ac:grpSpMkLst>
            <pc:docMk/>
            <pc:sldMk cId="1342065957" sldId="2141411472"/>
            <ac:grpSpMk id="5" creationId="{FABA6051-492E-4920-864A-6699226CF47B}"/>
          </ac:grpSpMkLst>
        </pc:grpChg>
      </pc:sldChg>
      <pc:sldChg chg="addSp delSp modSp new mod">
        <pc:chgData name="VENTER, Wendy" userId="c0669ad9-b3e8-40cc-ac16-4ce7248a352d" providerId="ADAL" clId="{3319C262-054C-40B7-ADC7-AB0D4D21D95E}" dt="2022-03-13T11:23:55.260" v="8947" actId="14100"/>
        <pc:sldMkLst>
          <pc:docMk/>
          <pc:sldMk cId="2235211229" sldId="2141411473"/>
        </pc:sldMkLst>
        <pc:spChg chg="del">
          <ac:chgData name="VENTER, Wendy" userId="c0669ad9-b3e8-40cc-ac16-4ce7248a352d" providerId="ADAL" clId="{3319C262-054C-40B7-ADC7-AB0D4D21D95E}" dt="2022-03-13T11:21:50.106" v="8894" actId="478"/>
          <ac:spMkLst>
            <pc:docMk/>
            <pc:sldMk cId="2235211229" sldId="2141411473"/>
            <ac:spMk id="2" creationId="{B7C03E6D-5FE1-4A4A-BF14-BFE0B28B2DCA}"/>
          </ac:spMkLst>
        </pc:spChg>
        <pc:spChg chg="del">
          <ac:chgData name="VENTER, Wendy" userId="c0669ad9-b3e8-40cc-ac16-4ce7248a352d" providerId="ADAL" clId="{3319C262-054C-40B7-ADC7-AB0D4D21D95E}" dt="2022-03-13T11:21:48.394" v="8893" actId="478"/>
          <ac:spMkLst>
            <pc:docMk/>
            <pc:sldMk cId="2235211229" sldId="2141411473"/>
            <ac:spMk id="3" creationId="{2C98160A-9986-4CEC-B0FB-AD3F1C2E58F1}"/>
          </ac:spMkLst>
        </pc:spChg>
        <pc:spChg chg="mod">
          <ac:chgData name="VENTER, Wendy" userId="c0669ad9-b3e8-40cc-ac16-4ce7248a352d" providerId="ADAL" clId="{3319C262-054C-40B7-ADC7-AB0D4D21D95E}" dt="2022-03-13T11:21:06.602" v="8890" actId="27636"/>
          <ac:spMkLst>
            <pc:docMk/>
            <pc:sldMk cId="2235211229" sldId="2141411473"/>
            <ac:spMk id="4" creationId="{BB80848B-888F-4C4B-AEB7-9640BB8D2E5D}"/>
          </ac:spMkLst>
        </pc:spChg>
        <pc:spChg chg="add mod">
          <ac:chgData name="VENTER, Wendy" userId="c0669ad9-b3e8-40cc-ac16-4ce7248a352d" providerId="ADAL" clId="{3319C262-054C-40B7-ADC7-AB0D4D21D95E}" dt="2022-03-13T11:21:54.202" v="8895" actId="1076"/>
          <ac:spMkLst>
            <pc:docMk/>
            <pc:sldMk cId="2235211229" sldId="2141411473"/>
            <ac:spMk id="6" creationId="{10E1113B-0AB1-4536-9B02-8853D999D411}"/>
          </ac:spMkLst>
        </pc:spChg>
        <pc:spChg chg="add mod">
          <ac:chgData name="VENTER, Wendy" userId="c0669ad9-b3e8-40cc-ac16-4ce7248a352d" providerId="ADAL" clId="{3319C262-054C-40B7-ADC7-AB0D4D21D95E}" dt="2022-03-13T11:23:55.260" v="8947" actId="14100"/>
          <ac:spMkLst>
            <pc:docMk/>
            <pc:sldMk cId="2235211229" sldId="2141411473"/>
            <ac:spMk id="8" creationId="{83C9DB55-2B75-49C7-8F42-AF704B356EE4}"/>
          </ac:spMkLst>
        </pc:spChg>
        <pc:picChg chg="add del mod modCrop">
          <ac:chgData name="VENTER, Wendy" userId="c0669ad9-b3e8-40cc-ac16-4ce7248a352d" providerId="ADAL" clId="{3319C262-054C-40B7-ADC7-AB0D4D21D95E}" dt="2022-03-13T11:23:43.990" v="8945" actId="1076"/>
          <ac:picMkLst>
            <pc:docMk/>
            <pc:sldMk cId="2235211229" sldId="2141411473"/>
            <ac:picMk id="7" creationId="{3A5810BF-5056-49BB-B3DC-3405CA08E0DF}"/>
          </ac:picMkLst>
        </pc:picChg>
      </pc:sldChg>
      <pc:sldChg chg="addSp delSp modSp new mod">
        <pc:chgData name="VENTER, Wendy" userId="c0669ad9-b3e8-40cc-ac16-4ce7248a352d" providerId="ADAL" clId="{3319C262-054C-40B7-ADC7-AB0D4D21D95E}" dt="2022-03-13T11:33:11.340" v="8987" actId="1076"/>
        <pc:sldMkLst>
          <pc:docMk/>
          <pc:sldMk cId="4053225262" sldId="2141411474"/>
        </pc:sldMkLst>
        <pc:spChg chg="del">
          <ac:chgData name="VENTER, Wendy" userId="c0669ad9-b3e8-40cc-ac16-4ce7248a352d" providerId="ADAL" clId="{3319C262-054C-40B7-ADC7-AB0D4D21D95E}" dt="2022-03-13T11:29:59.155" v="8967" actId="478"/>
          <ac:spMkLst>
            <pc:docMk/>
            <pc:sldMk cId="4053225262" sldId="2141411474"/>
            <ac:spMk id="2" creationId="{A083A419-A216-4580-AAFE-1F540BD6E3EA}"/>
          </ac:spMkLst>
        </pc:spChg>
        <pc:spChg chg="del">
          <ac:chgData name="VENTER, Wendy" userId="c0669ad9-b3e8-40cc-ac16-4ce7248a352d" providerId="ADAL" clId="{3319C262-054C-40B7-ADC7-AB0D4D21D95E}" dt="2022-03-13T11:30:02.340" v="8968" actId="478"/>
          <ac:spMkLst>
            <pc:docMk/>
            <pc:sldMk cId="4053225262" sldId="2141411474"/>
            <ac:spMk id="3" creationId="{065D93DD-2919-4913-9D1A-715534E5D5C5}"/>
          </ac:spMkLst>
        </pc:spChg>
        <pc:spChg chg="mod">
          <ac:chgData name="VENTER, Wendy" userId="c0669ad9-b3e8-40cc-ac16-4ce7248a352d" providerId="ADAL" clId="{3319C262-054C-40B7-ADC7-AB0D4D21D95E}" dt="2022-03-13T11:28:25.481" v="8955" actId="27636"/>
          <ac:spMkLst>
            <pc:docMk/>
            <pc:sldMk cId="4053225262" sldId="2141411474"/>
            <ac:spMk id="4" creationId="{822EB582-94CA-46FC-A512-9F47A23380A5}"/>
          </ac:spMkLst>
        </pc:spChg>
        <pc:spChg chg="add mod">
          <ac:chgData name="VENTER, Wendy" userId="c0669ad9-b3e8-40cc-ac16-4ce7248a352d" providerId="ADAL" clId="{3319C262-054C-40B7-ADC7-AB0D4D21D95E}" dt="2022-03-13T11:33:11.340" v="8987" actId="1076"/>
          <ac:spMkLst>
            <pc:docMk/>
            <pc:sldMk cId="4053225262" sldId="2141411474"/>
            <ac:spMk id="12" creationId="{60DDE775-B621-446D-A578-185D30619DDB}"/>
          </ac:spMkLst>
        </pc:spChg>
        <pc:picChg chg="add del mod">
          <ac:chgData name="VENTER, Wendy" userId="c0669ad9-b3e8-40cc-ac16-4ce7248a352d" providerId="ADAL" clId="{3319C262-054C-40B7-ADC7-AB0D4D21D95E}" dt="2022-03-13T11:26:55.188" v="8952" actId="478"/>
          <ac:picMkLst>
            <pc:docMk/>
            <pc:sldMk cId="4053225262" sldId="2141411474"/>
            <ac:picMk id="6" creationId="{C07C415C-CF8E-4F7E-A9DF-D2C01ED73C3F}"/>
          </ac:picMkLst>
        </pc:picChg>
        <pc:picChg chg="add mod modCrop">
          <ac:chgData name="VENTER, Wendy" userId="c0669ad9-b3e8-40cc-ac16-4ce7248a352d" providerId="ADAL" clId="{3319C262-054C-40B7-ADC7-AB0D4D21D95E}" dt="2022-03-13T11:33:01.362" v="8984" actId="1076"/>
          <ac:picMkLst>
            <pc:docMk/>
            <pc:sldMk cId="4053225262" sldId="2141411474"/>
            <ac:picMk id="8" creationId="{F351FEDD-9ECE-4F0F-94FE-F7DDB232B5B5}"/>
          </ac:picMkLst>
        </pc:picChg>
        <pc:picChg chg="add mod modCrop">
          <ac:chgData name="VENTER, Wendy" userId="c0669ad9-b3e8-40cc-ac16-4ce7248a352d" providerId="ADAL" clId="{3319C262-054C-40B7-ADC7-AB0D4D21D95E}" dt="2022-03-13T11:32:39.815" v="8982" actId="14100"/>
          <ac:picMkLst>
            <pc:docMk/>
            <pc:sldMk cId="4053225262" sldId="2141411474"/>
            <ac:picMk id="9" creationId="{6F06F41C-A7D7-4AF5-98AE-71C437BFC6DD}"/>
          </ac:picMkLst>
        </pc:picChg>
        <pc:picChg chg="add mod">
          <ac:chgData name="VENTER, Wendy" userId="c0669ad9-b3e8-40cc-ac16-4ce7248a352d" providerId="ADAL" clId="{3319C262-054C-40B7-ADC7-AB0D4D21D95E}" dt="2022-03-13T11:32:17.733" v="8980" actId="14100"/>
          <ac:picMkLst>
            <pc:docMk/>
            <pc:sldMk cId="4053225262" sldId="2141411474"/>
            <ac:picMk id="11" creationId="{58EDA36A-5E00-45C4-9957-97480A21D984}"/>
          </ac:picMkLst>
        </pc:picChg>
      </pc:sldChg>
      <pc:sldMasterChg chg="delSldLayout">
        <pc:chgData name="VENTER, Wendy" userId="c0669ad9-b3e8-40cc-ac16-4ce7248a352d" providerId="ADAL" clId="{3319C262-054C-40B7-ADC7-AB0D4D21D95E}" dt="2022-03-13T06:58:57.315" v="6473" actId="2696"/>
        <pc:sldMasterMkLst>
          <pc:docMk/>
          <pc:sldMasterMk cId="1718406036" sldId="2147483699"/>
        </pc:sldMasterMkLst>
        <pc:sldLayoutChg chg="del">
          <pc:chgData name="VENTER, Wendy" userId="c0669ad9-b3e8-40cc-ac16-4ce7248a352d" providerId="ADAL" clId="{3319C262-054C-40B7-ADC7-AB0D4D21D95E}" dt="2022-03-13T06:58:57.315" v="6473" actId="2696"/>
          <pc:sldLayoutMkLst>
            <pc:docMk/>
            <pc:sldMasterMk cId="1718406036" sldId="2147483699"/>
            <pc:sldLayoutMk cId="2638878666" sldId="2147483715"/>
          </pc:sldLayoutMkLst>
        </pc:sldLayoutChg>
      </pc:sldMasterChg>
    </pc:docChg>
  </pc:docChgLst>
  <pc:docChgLst>
    <pc:chgData name="VENTER, Wendy" userId="c0669ad9-b3e8-40cc-ac16-4ce7248a352d" providerId="ADAL" clId="{BA86B555-7310-49C0-BFC3-7CCE80870B76}"/>
    <pc:docChg chg="undo custSel addSld delSld modSld">
      <pc:chgData name="VENTER, Wendy" userId="c0669ad9-b3e8-40cc-ac16-4ce7248a352d" providerId="ADAL" clId="{BA86B555-7310-49C0-BFC3-7CCE80870B76}" dt="2022-02-20T21:57:22.694" v="609" actId="6549"/>
      <pc:docMkLst>
        <pc:docMk/>
      </pc:docMkLst>
      <pc:sldChg chg="add del">
        <pc:chgData name="VENTER, Wendy" userId="c0669ad9-b3e8-40cc-ac16-4ce7248a352d" providerId="ADAL" clId="{BA86B555-7310-49C0-BFC3-7CCE80870B76}" dt="2022-02-20T21:43:30.311" v="460" actId="47"/>
        <pc:sldMkLst>
          <pc:docMk/>
          <pc:sldMk cId="1532022124" sldId="2076137981"/>
        </pc:sldMkLst>
      </pc:sldChg>
      <pc:sldChg chg="add del">
        <pc:chgData name="VENTER, Wendy" userId="c0669ad9-b3e8-40cc-ac16-4ce7248a352d" providerId="ADAL" clId="{BA86B555-7310-49C0-BFC3-7CCE80870B76}" dt="2022-02-20T21:43:29.108" v="459" actId="47"/>
        <pc:sldMkLst>
          <pc:docMk/>
          <pc:sldMk cId="3332077386" sldId="2076137982"/>
        </pc:sldMkLst>
      </pc:sldChg>
      <pc:sldChg chg="add del">
        <pc:chgData name="VENTER, Wendy" userId="c0669ad9-b3e8-40cc-ac16-4ce7248a352d" providerId="ADAL" clId="{BA86B555-7310-49C0-BFC3-7CCE80870B76}" dt="2022-02-20T21:43:28.118" v="458" actId="47"/>
        <pc:sldMkLst>
          <pc:docMk/>
          <pc:sldMk cId="288159317" sldId="2076138068"/>
        </pc:sldMkLst>
      </pc:sldChg>
      <pc:sldChg chg="mod modShow">
        <pc:chgData name="VENTER, Wendy" userId="c0669ad9-b3e8-40cc-ac16-4ce7248a352d" providerId="ADAL" clId="{BA86B555-7310-49C0-BFC3-7CCE80870B76}" dt="2022-02-20T21:51:15.673" v="511" actId="729"/>
        <pc:sldMkLst>
          <pc:docMk/>
          <pc:sldMk cId="3512341014" sldId="2076138326"/>
        </pc:sldMkLst>
      </pc:sldChg>
      <pc:sldChg chg="mod modShow">
        <pc:chgData name="VENTER, Wendy" userId="c0669ad9-b3e8-40cc-ac16-4ce7248a352d" providerId="ADAL" clId="{BA86B555-7310-49C0-BFC3-7CCE80870B76}" dt="2022-02-20T21:52:23.266" v="516" actId="729"/>
        <pc:sldMkLst>
          <pc:docMk/>
          <pc:sldMk cId="545946163" sldId="2076138327"/>
        </pc:sldMkLst>
      </pc:sldChg>
      <pc:sldChg chg="mod modShow">
        <pc:chgData name="VENTER, Wendy" userId="c0669ad9-b3e8-40cc-ac16-4ce7248a352d" providerId="ADAL" clId="{BA86B555-7310-49C0-BFC3-7CCE80870B76}" dt="2022-02-20T21:51:32.275" v="513" actId="729"/>
        <pc:sldMkLst>
          <pc:docMk/>
          <pc:sldMk cId="881454915" sldId="2076138328"/>
        </pc:sldMkLst>
      </pc:sldChg>
      <pc:sldChg chg="mod modShow">
        <pc:chgData name="VENTER, Wendy" userId="c0669ad9-b3e8-40cc-ac16-4ce7248a352d" providerId="ADAL" clId="{BA86B555-7310-49C0-BFC3-7CCE80870B76}" dt="2022-02-20T21:51:40.951" v="514" actId="729"/>
        <pc:sldMkLst>
          <pc:docMk/>
          <pc:sldMk cId="148960706" sldId="2076138329"/>
        </pc:sldMkLst>
      </pc:sldChg>
      <pc:sldChg chg="mod modShow">
        <pc:chgData name="VENTER, Wendy" userId="c0669ad9-b3e8-40cc-ac16-4ce7248a352d" providerId="ADAL" clId="{BA86B555-7310-49C0-BFC3-7CCE80870B76}" dt="2022-02-20T21:51:24.838" v="512" actId="729"/>
        <pc:sldMkLst>
          <pc:docMk/>
          <pc:sldMk cId="2871255745" sldId="2076138330"/>
        </pc:sldMkLst>
      </pc:sldChg>
      <pc:sldChg chg="mod modShow">
        <pc:chgData name="VENTER, Wendy" userId="c0669ad9-b3e8-40cc-ac16-4ce7248a352d" providerId="ADAL" clId="{BA86B555-7310-49C0-BFC3-7CCE80870B76}" dt="2022-02-20T21:51:52.985" v="515" actId="729"/>
        <pc:sldMkLst>
          <pc:docMk/>
          <pc:sldMk cId="2073110989" sldId="2076138331"/>
        </pc:sldMkLst>
      </pc:sldChg>
      <pc:sldChg chg="modNotesTx">
        <pc:chgData name="VENTER, Wendy" userId="c0669ad9-b3e8-40cc-ac16-4ce7248a352d" providerId="ADAL" clId="{BA86B555-7310-49C0-BFC3-7CCE80870B76}" dt="2022-02-20T21:57:22.694" v="609" actId="6549"/>
        <pc:sldMkLst>
          <pc:docMk/>
          <pc:sldMk cId="2309041929" sldId="2076138335"/>
        </pc:sldMkLst>
      </pc:sldChg>
      <pc:sldChg chg="modSp mod">
        <pc:chgData name="VENTER, Wendy" userId="c0669ad9-b3e8-40cc-ac16-4ce7248a352d" providerId="ADAL" clId="{BA86B555-7310-49C0-BFC3-7CCE80870B76}" dt="2022-02-20T21:26:51.444" v="9" actId="20577"/>
        <pc:sldMkLst>
          <pc:docMk/>
          <pc:sldMk cId="1789185417" sldId="2076138341"/>
        </pc:sldMkLst>
        <pc:spChg chg="mod">
          <ac:chgData name="VENTER, Wendy" userId="c0669ad9-b3e8-40cc-ac16-4ce7248a352d" providerId="ADAL" clId="{BA86B555-7310-49C0-BFC3-7CCE80870B76}" dt="2022-02-20T21:26:51.444" v="9" actId="20577"/>
          <ac:spMkLst>
            <pc:docMk/>
            <pc:sldMk cId="1789185417" sldId="2076138341"/>
            <ac:spMk id="3" creationId="{422E15A9-733B-44EA-9871-147026356AF6}"/>
          </ac:spMkLst>
        </pc:spChg>
      </pc:sldChg>
      <pc:sldChg chg="modSp mod">
        <pc:chgData name="VENTER, Wendy" userId="c0669ad9-b3e8-40cc-ac16-4ce7248a352d" providerId="ADAL" clId="{BA86B555-7310-49C0-BFC3-7CCE80870B76}" dt="2022-02-20T21:27:22.636" v="29" actId="20577"/>
        <pc:sldMkLst>
          <pc:docMk/>
          <pc:sldMk cId="1083223697" sldId="2076138342"/>
        </pc:sldMkLst>
        <pc:spChg chg="mod">
          <ac:chgData name="VENTER, Wendy" userId="c0669ad9-b3e8-40cc-ac16-4ce7248a352d" providerId="ADAL" clId="{BA86B555-7310-49C0-BFC3-7CCE80870B76}" dt="2022-02-20T21:27:22.636" v="29" actId="20577"/>
          <ac:spMkLst>
            <pc:docMk/>
            <pc:sldMk cId="1083223697" sldId="2076138342"/>
            <ac:spMk id="3" creationId="{422E15A9-733B-44EA-9871-147026356AF6}"/>
          </ac:spMkLst>
        </pc:spChg>
      </pc:sldChg>
      <pc:sldChg chg="modSp mod modNotesTx">
        <pc:chgData name="VENTER, Wendy" userId="c0669ad9-b3e8-40cc-ac16-4ce7248a352d" providerId="ADAL" clId="{BA86B555-7310-49C0-BFC3-7CCE80870B76}" dt="2022-02-20T21:29:55.343" v="393" actId="20577"/>
        <pc:sldMkLst>
          <pc:docMk/>
          <pc:sldMk cId="3851910716" sldId="2076138343"/>
        </pc:sldMkLst>
        <pc:spChg chg="mod">
          <ac:chgData name="VENTER, Wendy" userId="c0669ad9-b3e8-40cc-ac16-4ce7248a352d" providerId="ADAL" clId="{BA86B555-7310-49C0-BFC3-7CCE80870B76}" dt="2022-02-20T21:27:43.798" v="44" actId="20577"/>
          <ac:spMkLst>
            <pc:docMk/>
            <pc:sldMk cId="3851910716" sldId="2076138343"/>
            <ac:spMk id="3" creationId="{422E15A9-733B-44EA-9871-147026356AF6}"/>
          </ac:spMkLst>
        </pc:spChg>
      </pc:sldChg>
      <pc:sldChg chg="modSp mod">
        <pc:chgData name="VENTER, Wendy" userId="c0669ad9-b3e8-40cc-ac16-4ce7248a352d" providerId="ADAL" clId="{BA86B555-7310-49C0-BFC3-7CCE80870B76}" dt="2022-02-20T21:31:26.101" v="432" actId="20577"/>
        <pc:sldMkLst>
          <pc:docMk/>
          <pc:sldMk cId="2548835922" sldId="2076138344"/>
        </pc:sldMkLst>
        <pc:spChg chg="mod">
          <ac:chgData name="VENTER, Wendy" userId="c0669ad9-b3e8-40cc-ac16-4ce7248a352d" providerId="ADAL" clId="{BA86B555-7310-49C0-BFC3-7CCE80870B76}" dt="2022-02-20T21:30:05.493" v="399" actId="20577"/>
          <ac:spMkLst>
            <pc:docMk/>
            <pc:sldMk cId="2548835922" sldId="2076138344"/>
            <ac:spMk id="5" creationId="{75B865E2-3D2C-46D3-8589-40EE6A556FC2}"/>
          </ac:spMkLst>
        </pc:spChg>
        <pc:spChg chg="mod">
          <ac:chgData name="VENTER, Wendy" userId="c0669ad9-b3e8-40cc-ac16-4ce7248a352d" providerId="ADAL" clId="{BA86B555-7310-49C0-BFC3-7CCE80870B76}" dt="2022-02-20T21:31:26.101" v="432" actId="20577"/>
          <ac:spMkLst>
            <pc:docMk/>
            <pc:sldMk cId="2548835922" sldId="2076138344"/>
            <ac:spMk id="6" creationId="{83DAB410-E80A-4056-9F21-4F27AC72A5F5}"/>
          </ac:spMkLst>
        </pc:spChg>
      </pc:sldChg>
      <pc:sldChg chg="modSp">
        <pc:chgData name="VENTER, Wendy" userId="c0669ad9-b3e8-40cc-ac16-4ce7248a352d" providerId="ADAL" clId="{BA86B555-7310-49C0-BFC3-7CCE80870B76}" dt="2022-02-20T21:37:47.572" v="450" actId="255"/>
        <pc:sldMkLst>
          <pc:docMk/>
          <pc:sldMk cId="2051229504" sldId="2076138349"/>
        </pc:sldMkLst>
        <pc:spChg chg="mod">
          <ac:chgData name="VENTER, Wendy" userId="c0669ad9-b3e8-40cc-ac16-4ce7248a352d" providerId="ADAL" clId="{BA86B555-7310-49C0-BFC3-7CCE80870B76}" dt="2022-02-20T21:37:47.572" v="450" actId="255"/>
          <ac:spMkLst>
            <pc:docMk/>
            <pc:sldMk cId="2051229504" sldId="2076138349"/>
            <ac:spMk id="3" creationId="{422E15A9-733B-44EA-9871-147026356AF6}"/>
          </ac:spMkLst>
        </pc:spChg>
      </pc:sldChg>
      <pc:sldChg chg="modSp">
        <pc:chgData name="VENTER, Wendy" userId="c0669ad9-b3e8-40cc-ac16-4ce7248a352d" providerId="ADAL" clId="{BA86B555-7310-49C0-BFC3-7CCE80870B76}" dt="2022-02-20T21:37:40.323" v="449" actId="255"/>
        <pc:sldMkLst>
          <pc:docMk/>
          <pc:sldMk cId="2802112431" sldId="2076138351"/>
        </pc:sldMkLst>
        <pc:spChg chg="mod">
          <ac:chgData name="VENTER, Wendy" userId="c0669ad9-b3e8-40cc-ac16-4ce7248a352d" providerId="ADAL" clId="{BA86B555-7310-49C0-BFC3-7CCE80870B76}" dt="2022-02-20T21:37:40.323" v="449" actId="255"/>
          <ac:spMkLst>
            <pc:docMk/>
            <pc:sldMk cId="2802112431" sldId="2076138351"/>
            <ac:spMk id="3" creationId="{422E15A9-733B-44EA-9871-147026356AF6}"/>
          </ac:spMkLst>
        </pc:spChg>
      </pc:sldChg>
      <pc:sldChg chg="modSp del mod">
        <pc:chgData name="VENTER, Wendy" userId="c0669ad9-b3e8-40cc-ac16-4ce7248a352d" providerId="ADAL" clId="{BA86B555-7310-49C0-BFC3-7CCE80870B76}" dt="2022-02-20T21:41:26.935" v="453" actId="47"/>
        <pc:sldMkLst>
          <pc:docMk/>
          <pc:sldMk cId="2070247731" sldId="2076138353"/>
        </pc:sldMkLst>
        <pc:spChg chg="mod">
          <ac:chgData name="VENTER, Wendy" userId="c0669ad9-b3e8-40cc-ac16-4ce7248a352d" providerId="ADAL" clId="{BA86B555-7310-49C0-BFC3-7CCE80870B76}" dt="2022-02-20T21:40:58.839" v="452" actId="27636"/>
          <ac:spMkLst>
            <pc:docMk/>
            <pc:sldMk cId="2070247731" sldId="2076138353"/>
            <ac:spMk id="3" creationId="{422E15A9-733B-44EA-9871-147026356AF6}"/>
          </ac:spMkLst>
        </pc:spChg>
      </pc:sldChg>
      <pc:sldChg chg="del">
        <pc:chgData name="VENTER, Wendy" userId="c0669ad9-b3e8-40cc-ac16-4ce7248a352d" providerId="ADAL" clId="{BA86B555-7310-49C0-BFC3-7CCE80870B76}" dt="2022-02-20T21:41:40.994" v="454" actId="47"/>
        <pc:sldMkLst>
          <pc:docMk/>
          <pc:sldMk cId="154211504" sldId="2076138354"/>
        </pc:sldMkLst>
      </pc:sldChg>
      <pc:sldChg chg="addSp modSp mod">
        <pc:chgData name="VENTER, Wendy" userId="c0669ad9-b3e8-40cc-ac16-4ce7248a352d" providerId="ADAL" clId="{BA86B555-7310-49C0-BFC3-7CCE80870B76}" dt="2022-02-20T21:49:59.190" v="510" actId="2085"/>
        <pc:sldMkLst>
          <pc:docMk/>
          <pc:sldMk cId="1642016418" sldId="2076138366"/>
        </pc:sldMkLst>
        <pc:spChg chg="add mod">
          <ac:chgData name="VENTER, Wendy" userId="c0669ad9-b3e8-40cc-ac16-4ce7248a352d" providerId="ADAL" clId="{BA86B555-7310-49C0-BFC3-7CCE80870B76}" dt="2022-02-20T21:49:59.190" v="510" actId="2085"/>
          <ac:spMkLst>
            <pc:docMk/>
            <pc:sldMk cId="1642016418" sldId="2076138366"/>
            <ac:spMk id="3" creationId="{0551E737-AFE7-4893-8F74-FB784C0E6B28}"/>
          </ac:spMkLst>
        </pc:spChg>
      </pc:sldChg>
    </pc:docChg>
  </pc:docChgLst>
  <pc:docChgLst>
    <pc:chgData name="VENTER, Wendy" userId="c0669ad9-b3e8-40cc-ac16-4ce7248a352d" providerId="ADAL" clId="{F9B75DA1-E98E-4E82-AE86-383C0E7DF8E0}"/>
    <pc:docChg chg="custSel modSld">
      <pc:chgData name="VENTER, Wendy" userId="c0669ad9-b3e8-40cc-ac16-4ce7248a352d" providerId="ADAL" clId="{F9B75DA1-E98E-4E82-AE86-383C0E7DF8E0}" dt="2022-04-29T06:13:08.813" v="0" actId="478"/>
      <pc:docMkLst>
        <pc:docMk/>
      </pc:docMkLst>
      <pc:sldChg chg="delSp mod">
        <pc:chgData name="VENTER, Wendy" userId="c0669ad9-b3e8-40cc-ac16-4ce7248a352d" providerId="ADAL" clId="{F9B75DA1-E98E-4E82-AE86-383C0E7DF8E0}" dt="2022-04-29T06:13:08.813" v="0" actId="478"/>
        <pc:sldMkLst>
          <pc:docMk/>
          <pc:sldMk cId="3825602592" sldId="2076138058"/>
        </pc:sldMkLst>
        <pc:spChg chg="del">
          <ac:chgData name="VENTER, Wendy" userId="c0669ad9-b3e8-40cc-ac16-4ce7248a352d" providerId="ADAL" clId="{F9B75DA1-E98E-4E82-AE86-383C0E7DF8E0}" dt="2022-04-29T06:13:08.813" v="0" actId="478"/>
          <ac:spMkLst>
            <pc:docMk/>
            <pc:sldMk cId="3825602592" sldId="2076138058"/>
            <ac:spMk id="7" creationId="{73D3AE92-2526-4EC8-AC74-1EB2BB3807CA}"/>
          </ac:spMkLst>
        </pc:spChg>
      </pc:sldChg>
    </pc:docChg>
  </pc:docChgLst>
  <pc:docChgLst>
    <pc:chgData name="VENTER, Wendy" userId="c0669ad9-b3e8-40cc-ac16-4ce7248a352d" providerId="ADAL" clId="{63E57D7F-FD12-4FF8-9040-A12C8EA4BEC1}"/>
    <pc:docChg chg="custSel delSld modSld">
      <pc:chgData name="VENTER, Wendy" userId="c0669ad9-b3e8-40cc-ac16-4ce7248a352d" providerId="ADAL" clId="{63E57D7F-FD12-4FF8-9040-A12C8EA4BEC1}" dt="2022-04-08T10:32:22.773" v="195" actId="165"/>
      <pc:docMkLst>
        <pc:docMk/>
      </pc:docMkLst>
      <pc:sldChg chg="del">
        <pc:chgData name="VENTER, Wendy" userId="c0669ad9-b3e8-40cc-ac16-4ce7248a352d" providerId="ADAL" clId="{63E57D7F-FD12-4FF8-9040-A12C8EA4BEC1}" dt="2022-03-13T12:09:04.995" v="0" actId="47"/>
        <pc:sldMkLst>
          <pc:docMk/>
          <pc:sldMk cId="684801915" sldId="257"/>
        </pc:sldMkLst>
      </pc:sldChg>
      <pc:sldChg chg="del">
        <pc:chgData name="VENTER, Wendy" userId="c0669ad9-b3e8-40cc-ac16-4ce7248a352d" providerId="ADAL" clId="{63E57D7F-FD12-4FF8-9040-A12C8EA4BEC1}" dt="2022-03-13T12:09:04.995" v="0" actId="47"/>
        <pc:sldMkLst>
          <pc:docMk/>
          <pc:sldMk cId="3441406641" sldId="258"/>
        </pc:sldMkLst>
      </pc:sldChg>
      <pc:sldChg chg="del">
        <pc:chgData name="VENTER, Wendy" userId="c0669ad9-b3e8-40cc-ac16-4ce7248a352d" providerId="ADAL" clId="{63E57D7F-FD12-4FF8-9040-A12C8EA4BEC1}" dt="2022-03-13T12:09:04.995" v="0" actId="47"/>
        <pc:sldMkLst>
          <pc:docMk/>
          <pc:sldMk cId="2981152684" sldId="260"/>
        </pc:sldMkLst>
      </pc:sldChg>
      <pc:sldChg chg="del">
        <pc:chgData name="VENTER, Wendy" userId="c0669ad9-b3e8-40cc-ac16-4ce7248a352d" providerId="ADAL" clId="{63E57D7F-FD12-4FF8-9040-A12C8EA4BEC1}" dt="2022-03-13T12:09:04.995" v="0" actId="47"/>
        <pc:sldMkLst>
          <pc:docMk/>
          <pc:sldMk cId="1292138710" sldId="2076137999"/>
        </pc:sldMkLst>
      </pc:sldChg>
      <pc:sldChg chg="del">
        <pc:chgData name="VENTER, Wendy" userId="c0669ad9-b3e8-40cc-ac16-4ce7248a352d" providerId="ADAL" clId="{63E57D7F-FD12-4FF8-9040-A12C8EA4BEC1}" dt="2022-03-13T12:09:04.995" v="0" actId="47"/>
        <pc:sldMkLst>
          <pc:docMk/>
          <pc:sldMk cId="110916320" sldId="2076138021"/>
        </pc:sldMkLst>
      </pc:sldChg>
      <pc:sldChg chg="del">
        <pc:chgData name="VENTER, Wendy" userId="c0669ad9-b3e8-40cc-ac16-4ce7248a352d" providerId="ADAL" clId="{63E57D7F-FD12-4FF8-9040-A12C8EA4BEC1}" dt="2022-03-13T12:09:04.995" v="0" actId="47"/>
        <pc:sldMkLst>
          <pc:docMk/>
          <pc:sldMk cId="1830190004" sldId="2076138023"/>
        </pc:sldMkLst>
      </pc:sldChg>
      <pc:sldChg chg="del">
        <pc:chgData name="VENTER, Wendy" userId="c0669ad9-b3e8-40cc-ac16-4ce7248a352d" providerId="ADAL" clId="{63E57D7F-FD12-4FF8-9040-A12C8EA4BEC1}" dt="2022-03-13T12:09:04.995" v="0" actId="47"/>
        <pc:sldMkLst>
          <pc:docMk/>
          <pc:sldMk cId="220050076" sldId="2076138025"/>
        </pc:sldMkLst>
      </pc:sldChg>
      <pc:sldChg chg="del">
        <pc:chgData name="VENTER, Wendy" userId="c0669ad9-b3e8-40cc-ac16-4ce7248a352d" providerId="ADAL" clId="{63E57D7F-FD12-4FF8-9040-A12C8EA4BEC1}" dt="2022-03-13T12:09:04.995" v="0" actId="47"/>
        <pc:sldMkLst>
          <pc:docMk/>
          <pc:sldMk cId="419890238" sldId="2076138033"/>
        </pc:sldMkLst>
      </pc:sldChg>
      <pc:sldChg chg="del">
        <pc:chgData name="VENTER, Wendy" userId="c0669ad9-b3e8-40cc-ac16-4ce7248a352d" providerId="ADAL" clId="{63E57D7F-FD12-4FF8-9040-A12C8EA4BEC1}" dt="2022-03-13T12:09:04.995" v="0" actId="47"/>
        <pc:sldMkLst>
          <pc:docMk/>
          <pc:sldMk cId="2281741196" sldId="2076138034"/>
        </pc:sldMkLst>
      </pc:sldChg>
      <pc:sldChg chg="del">
        <pc:chgData name="VENTER, Wendy" userId="c0669ad9-b3e8-40cc-ac16-4ce7248a352d" providerId="ADAL" clId="{63E57D7F-FD12-4FF8-9040-A12C8EA4BEC1}" dt="2022-03-13T12:09:04.995" v="0" actId="47"/>
        <pc:sldMkLst>
          <pc:docMk/>
          <pc:sldMk cId="2149149932" sldId="2076138035"/>
        </pc:sldMkLst>
      </pc:sldChg>
      <pc:sldChg chg="del">
        <pc:chgData name="VENTER, Wendy" userId="c0669ad9-b3e8-40cc-ac16-4ce7248a352d" providerId="ADAL" clId="{63E57D7F-FD12-4FF8-9040-A12C8EA4BEC1}" dt="2022-03-13T12:09:04.995" v="0" actId="47"/>
        <pc:sldMkLst>
          <pc:docMk/>
          <pc:sldMk cId="839572499" sldId="2076138036"/>
        </pc:sldMkLst>
      </pc:sldChg>
      <pc:sldChg chg="del">
        <pc:chgData name="VENTER, Wendy" userId="c0669ad9-b3e8-40cc-ac16-4ce7248a352d" providerId="ADAL" clId="{63E57D7F-FD12-4FF8-9040-A12C8EA4BEC1}" dt="2022-03-13T12:09:04.995" v="0" actId="47"/>
        <pc:sldMkLst>
          <pc:docMk/>
          <pc:sldMk cId="3796496377" sldId="2076138037"/>
        </pc:sldMkLst>
      </pc:sldChg>
      <pc:sldChg chg="del">
        <pc:chgData name="VENTER, Wendy" userId="c0669ad9-b3e8-40cc-ac16-4ce7248a352d" providerId="ADAL" clId="{63E57D7F-FD12-4FF8-9040-A12C8EA4BEC1}" dt="2022-03-13T12:09:04.995" v="0" actId="47"/>
        <pc:sldMkLst>
          <pc:docMk/>
          <pc:sldMk cId="1140421166" sldId="2076138038"/>
        </pc:sldMkLst>
      </pc:sldChg>
      <pc:sldChg chg="del">
        <pc:chgData name="VENTER, Wendy" userId="c0669ad9-b3e8-40cc-ac16-4ce7248a352d" providerId="ADAL" clId="{63E57D7F-FD12-4FF8-9040-A12C8EA4BEC1}" dt="2022-03-13T12:09:04.995" v="0" actId="47"/>
        <pc:sldMkLst>
          <pc:docMk/>
          <pc:sldMk cId="376561787" sldId="2076138039"/>
        </pc:sldMkLst>
      </pc:sldChg>
      <pc:sldChg chg="del">
        <pc:chgData name="VENTER, Wendy" userId="c0669ad9-b3e8-40cc-ac16-4ce7248a352d" providerId="ADAL" clId="{63E57D7F-FD12-4FF8-9040-A12C8EA4BEC1}" dt="2022-03-13T12:09:04.995" v="0" actId="47"/>
        <pc:sldMkLst>
          <pc:docMk/>
          <pc:sldMk cId="548272791" sldId="2076138040"/>
        </pc:sldMkLst>
      </pc:sldChg>
      <pc:sldChg chg="del">
        <pc:chgData name="VENTER, Wendy" userId="c0669ad9-b3e8-40cc-ac16-4ce7248a352d" providerId="ADAL" clId="{63E57D7F-FD12-4FF8-9040-A12C8EA4BEC1}" dt="2022-03-13T12:09:04.995" v="0" actId="47"/>
        <pc:sldMkLst>
          <pc:docMk/>
          <pc:sldMk cId="1640955543" sldId="2076138041"/>
        </pc:sldMkLst>
      </pc:sldChg>
      <pc:sldChg chg="del">
        <pc:chgData name="VENTER, Wendy" userId="c0669ad9-b3e8-40cc-ac16-4ce7248a352d" providerId="ADAL" clId="{63E57D7F-FD12-4FF8-9040-A12C8EA4BEC1}" dt="2022-03-13T12:09:04.995" v="0" actId="47"/>
        <pc:sldMkLst>
          <pc:docMk/>
          <pc:sldMk cId="3767086592" sldId="2076138042"/>
        </pc:sldMkLst>
      </pc:sldChg>
      <pc:sldChg chg="del">
        <pc:chgData name="VENTER, Wendy" userId="c0669ad9-b3e8-40cc-ac16-4ce7248a352d" providerId="ADAL" clId="{63E57D7F-FD12-4FF8-9040-A12C8EA4BEC1}" dt="2022-03-13T12:09:04.995" v="0" actId="47"/>
        <pc:sldMkLst>
          <pc:docMk/>
          <pc:sldMk cId="1911212234" sldId="2076138043"/>
        </pc:sldMkLst>
      </pc:sldChg>
      <pc:sldChg chg="del">
        <pc:chgData name="VENTER, Wendy" userId="c0669ad9-b3e8-40cc-ac16-4ce7248a352d" providerId="ADAL" clId="{63E57D7F-FD12-4FF8-9040-A12C8EA4BEC1}" dt="2022-03-13T12:09:04.995" v="0" actId="47"/>
        <pc:sldMkLst>
          <pc:docMk/>
          <pc:sldMk cId="1565841392" sldId="2076138044"/>
        </pc:sldMkLst>
      </pc:sldChg>
      <pc:sldChg chg="del">
        <pc:chgData name="VENTER, Wendy" userId="c0669ad9-b3e8-40cc-ac16-4ce7248a352d" providerId="ADAL" clId="{63E57D7F-FD12-4FF8-9040-A12C8EA4BEC1}" dt="2022-03-13T12:09:04.995" v="0" actId="47"/>
        <pc:sldMkLst>
          <pc:docMk/>
          <pc:sldMk cId="879100940" sldId="2076138045"/>
        </pc:sldMkLst>
      </pc:sldChg>
      <pc:sldChg chg="del">
        <pc:chgData name="VENTER, Wendy" userId="c0669ad9-b3e8-40cc-ac16-4ce7248a352d" providerId="ADAL" clId="{63E57D7F-FD12-4FF8-9040-A12C8EA4BEC1}" dt="2022-03-13T12:09:04.995" v="0" actId="47"/>
        <pc:sldMkLst>
          <pc:docMk/>
          <pc:sldMk cId="3648106506" sldId="2076138047"/>
        </pc:sldMkLst>
      </pc:sldChg>
      <pc:sldChg chg="del">
        <pc:chgData name="VENTER, Wendy" userId="c0669ad9-b3e8-40cc-ac16-4ce7248a352d" providerId="ADAL" clId="{63E57D7F-FD12-4FF8-9040-A12C8EA4BEC1}" dt="2022-03-13T12:09:04.995" v="0" actId="47"/>
        <pc:sldMkLst>
          <pc:docMk/>
          <pc:sldMk cId="2342988227" sldId="2076138049"/>
        </pc:sldMkLst>
      </pc:sldChg>
      <pc:sldChg chg="del">
        <pc:chgData name="VENTER, Wendy" userId="c0669ad9-b3e8-40cc-ac16-4ce7248a352d" providerId="ADAL" clId="{63E57D7F-FD12-4FF8-9040-A12C8EA4BEC1}" dt="2022-03-13T12:09:04.995" v="0" actId="47"/>
        <pc:sldMkLst>
          <pc:docMk/>
          <pc:sldMk cId="1792297478" sldId="2076138051"/>
        </pc:sldMkLst>
      </pc:sldChg>
      <pc:sldChg chg="addSp modSp mod">
        <pc:chgData name="VENTER, Wendy" userId="c0669ad9-b3e8-40cc-ac16-4ce7248a352d" providerId="ADAL" clId="{63E57D7F-FD12-4FF8-9040-A12C8EA4BEC1}" dt="2022-03-18T10:20:00.159" v="148" actId="20577"/>
        <pc:sldMkLst>
          <pc:docMk/>
          <pc:sldMk cId="3825602592" sldId="2076138058"/>
        </pc:sldMkLst>
        <pc:spChg chg="mod">
          <ac:chgData name="VENTER, Wendy" userId="c0669ad9-b3e8-40cc-ac16-4ce7248a352d" providerId="ADAL" clId="{63E57D7F-FD12-4FF8-9040-A12C8EA4BEC1}" dt="2022-03-18T10:20:00.159" v="148" actId="20577"/>
          <ac:spMkLst>
            <pc:docMk/>
            <pc:sldMk cId="3825602592" sldId="2076138058"/>
            <ac:spMk id="2" creationId="{3776BB58-1139-474C-AF04-337D6AEFB4B6}"/>
          </ac:spMkLst>
        </pc:spChg>
        <pc:spChg chg="add mod">
          <ac:chgData name="VENTER, Wendy" userId="c0669ad9-b3e8-40cc-ac16-4ce7248a352d" providerId="ADAL" clId="{63E57D7F-FD12-4FF8-9040-A12C8EA4BEC1}" dt="2022-03-14T06:46:00.851" v="110" actId="1076"/>
          <ac:spMkLst>
            <pc:docMk/>
            <pc:sldMk cId="3825602592" sldId="2076138058"/>
            <ac:spMk id="3" creationId="{DAD197B4-51CA-4065-8DA5-E03F1832E5A8}"/>
          </ac:spMkLst>
        </pc:spChg>
      </pc:sldChg>
      <pc:sldChg chg="modSp mod">
        <pc:chgData name="VENTER, Wendy" userId="c0669ad9-b3e8-40cc-ac16-4ce7248a352d" providerId="ADAL" clId="{63E57D7F-FD12-4FF8-9040-A12C8EA4BEC1}" dt="2022-03-13T12:10:02.197" v="20" actId="20577"/>
        <pc:sldMkLst>
          <pc:docMk/>
          <pc:sldMk cId="1634130008" sldId="2076138379"/>
        </pc:sldMkLst>
        <pc:spChg chg="mod">
          <ac:chgData name="VENTER, Wendy" userId="c0669ad9-b3e8-40cc-ac16-4ce7248a352d" providerId="ADAL" clId="{63E57D7F-FD12-4FF8-9040-A12C8EA4BEC1}" dt="2022-03-13T12:10:02.197" v="20" actId="20577"/>
          <ac:spMkLst>
            <pc:docMk/>
            <pc:sldMk cId="1634130008" sldId="2076138379"/>
            <ac:spMk id="2" creationId="{3776BB58-1139-474C-AF04-337D6AEFB4B6}"/>
          </ac:spMkLst>
        </pc:spChg>
      </pc:sldChg>
      <pc:sldChg chg="del">
        <pc:chgData name="VENTER, Wendy" userId="c0669ad9-b3e8-40cc-ac16-4ce7248a352d" providerId="ADAL" clId="{63E57D7F-FD12-4FF8-9040-A12C8EA4BEC1}" dt="2022-03-13T12:09:04.995" v="0" actId="47"/>
        <pc:sldMkLst>
          <pc:docMk/>
          <pc:sldMk cId="773940079" sldId="2076138383"/>
        </pc:sldMkLst>
      </pc:sldChg>
      <pc:sldChg chg="del">
        <pc:chgData name="VENTER, Wendy" userId="c0669ad9-b3e8-40cc-ac16-4ce7248a352d" providerId="ADAL" clId="{63E57D7F-FD12-4FF8-9040-A12C8EA4BEC1}" dt="2022-03-13T12:09:04.995" v="0" actId="47"/>
        <pc:sldMkLst>
          <pc:docMk/>
          <pc:sldMk cId="563581971" sldId="2076138387"/>
        </pc:sldMkLst>
      </pc:sldChg>
      <pc:sldChg chg="del">
        <pc:chgData name="VENTER, Wendy" userId="c0669ad9-b3e8-40cc-ac16-4ce7248a352d" providerId="ADAL" clId="{63E57D7F-FD12-4FF8-9040-A12C8EA4BEC1}" dt="2022-03-13T12:09:04.995" v="0" actId="47"/>
        <pc:sldMkLst>
          <pc:docMk/>
          <pc:sldMk cId="3395137801" sldId="2076138394"/>
        </pc:sldMkLst>
      </pc:sldChg>
      <pc:sldChg chg="modSp mod">
        <pc:chgData name="VENTER, Wendy" userId="c0669ad9-b3e8-40cc-ac16-4ce7248a352d" providerId="ADAL" clId="{63E57D7F-FD12-4FF8-9040-A12C8EA4BEC1}" dt="2022-03-13T19:22:02.061" v="46" actId="13926"/>
        <pc:sldMkLst>
          <pc:docMk/>
          <pc:sldMk cId="846334616" sldId="2076138395"/>
        </pc:sldMkLst>
        <pc:graphicFrameChg chg="modGraphic">
          <ac:chgData name="VENTER, Wendy" userId="c0669ad9-b3e8-40cc-ac16-4ce7248a352d" providerId="ADAL" clId="{63E57D7F-FD12-4FF8-9040-A12C8EA4BEC1}" dt="2022-03-13T19:22:02.061" v="46" actId="13926"/>
          <ac:graphicFrameMkLst>
            <pc:docMk/>
            <pc:sldMk cId="846334616" sldId="2076138395"/>
            <ac:graphicFrameMk id="7" creationId="{A816CE5D-7751-404F-8916-E8A0ED8A83B3}"/>
          </ac:graphicFrameMkLst>
        </pc:graphicFrameChg>
      </pc:sldChg>
      <pc:sldChg chg="modNotesTx">
        <pc:chgData name="VENTER, Wendy" userId="c0669ad9-b3e8-40cc-ac16-4ce7248a352d" providerId="ADAL" clId="{63E57D7F-FD12-4FF8-9040-A12C8EA4BEC1}" dt="2022-03-18T10:21:08.629" v="183" actId="20577"/>
        <pc:sldMkLst>
          <pc:docMk/>
          <pc:sldMk cId="1608321071" sldId="2076138411"/>
        </pc:sldMkLst>
      </pc:sldChg>
      <pc:sldChg chg="del">
        <pc:chgData name="VENTER, Wendy" userId="c0669ad9-b3e8-40cc-ac16-4ce7248a352d" providerId="ADAL" clId="{63E57D7F-FD12-4FF8-9040-A12C8EA4BEC1}" dt="2022-03-13T12:09:04.995" v="0" actId="47"/>
        <pc:sldMkLst>
          <pc:docMk/>
          <pc:sldMk cId="2308659623" sldId="2076138421"/>
        </pc:sldMkLst>
      </pc:sldChg>
      <pc:sldChg chg="del">
        <pc:chgData name="VENTER, Wendy" userId="c0669ad9-b3e8-40cc-ac16-4ce7248a352d" providerId="ADAL" clId="{63E57D7F-FD12-4FF8-9040-A12C8EA4BEC1}" dt="2022-03-13T12:09:04.995" v="0" actId="47"/>
        <pc:sldMkLst>
          <pc:docMk/>
          <pc:sldMk cId="3129028415" sldId="2076138432"/>
        </pc:sldMkLst>
      </pc:sldChg>
      <pc:sldChg chg="del">
        <pc:chgData name="VENTER, Wendy" userId="c0669ad9-b3e8-40cc-ac16-4ce7248a352d" providerId="ADAL" clId="{63E57D7F-FD12-4FF8-9040-A12C8EA4BEC1}" dt="2022-03-13T12:09:04.995" v="0" actId="47"/>
        <pc:sldMkLst>
          <pc:docMk/>
          <pc:sldMk cId="556310944" sldId="2076138434"/>
        </pc:sldMkLst>
      </pc:sldChg>
      <pc:sldChg chg="del">
        <pc:chgData name="VENTER, Wendy" userId="c0669ad9-b3e8-40cc-ac16-4ce7248a352d" providerId="ADAL" clId="{63E57D7F-FD12-4FF8-9040-A12C8EA4BEC1}" dt="2022-03-13T12:09:04.995" v="0" actId="47"/>
        <pc:sldMkLst>
          <pc:docMk/>
          <pc:sldMk cId="4083308906" sldId="2076138436"/>
        </pc:sldMkLst>
      </pc:sldChg>
      <pc:sldChg chg="del">
        <pc:chgData name="VENTER, Wendy" userId="c0669ad9-b3e8-40cc-ac16-4ce7248a352d" providerId="ADAL" clId="{63E57D7F-FD12-4FF8-9040-A12C8EA4BEC1}" dt="2022-03-13T12:09:04.995" v="0" actId="47"/>
        <pc:sldMkLst>
          <pc:docMk/>
          <pc:sldMk cId="1694729254" sldId="2076138437"/>
        </pc:sldMkLst>
      </pc:sldChg>
      <pc:sldChg chg="del">
        <pc:chgData name="VENTER, Wendy" userId="c0669ad9-b3e8-40cc-ac16-4ce7248a352d" providerId="ADAL" clId="{63E57D7F-FD12-4FF8-9040-A12C8EA4BEC1}" dt="2022-03-13T12:09:04.995" v="0" actId="47"/>
        <pc:sldMkLst>
          <pc:docMk/>
          <pc:sldMk cId="2371054737" sldId="2076138458"/>
        </pc:sldMkLst>
      </pc:sldChg>
      <pc:sldChg chg="del">
        <pc:chgData name="VENTER, Wendy" userId="c0669ad9-b3e8-40cc-ac16-4ce7248a352d" providerId="ADAL" clId="{63E57D7F-FD12-4FF8-9040-A12C8EA4BEC1}" dt="2022-03-13T12:09:04.995" v="0" actId="47"/>
        <pc:sldMkLst>
          <pc:docMk/>
          <pc:sldMk cId="4154477915" sldId="2076138464"/>
        </pc:sldMkLst>
      </pc:sldChg>
      <pc:sldChg chg="del">
        <pc:chgData name="VENTER, Wendy" userId="c0669ad9-b3e8-40cc-ac16-4ce7248a352d" providerId="ADAL" clId="{63E57D7F-FD12-4FF8-9040-A12C8EA4BEC1}" dt="2022-03-13T12:09:04.995" v="0" actId="47"/>
        <pc:sldMkLst>
          <pc:docMk/>
          <pc:sldMk cId="93003831" sldId="2076138467"/>
        </pc:sldMkLst>
      </pc:sldChg>
      <pc:sldChg chg="del">
        <pc:chgData name="VENTER, Wendy" userId="c0669ad9-b3e8-40cc-ac16-4ce7248a352d" providerId="ADAL" clId="{63E57D7F-FD12-4FF8-9040-A12C8EA4BEC1}" dt="2022-03-13T12:09:04.995" v="0" actId="47"/>
        <pc:sldMkLst>
          <pc:docMk/>
          <pc:sldMk cId="2837239055" sldId="2076138468"/>
        </pc:sldMkLst>
      </pc:sldChg>
      <pc:sldChg chg="modNotesTx">
        <pc:chgData name="VENTER, Wendy" userId="c0669ad9-b3e8-40cc-ac16-4ce7248a352d" providerId="ADAL" clId="{63E57D7F-FD12-4FF8-9040-A12C8EA4BEC1}" dt="2022-03-18T10:21:57.131" v="190" actId="6549"/>
        <pc:sldMkLst>
          <pc:docMk/>
          <pc:sldMk cId="4135723630" sldId="2141411434"/>
        </pc:sldMkLst>
      </pc:sldChg>
      <pc:sldChg chg="delSp modSp">
        <pc:chgData name="VENTER, Wendy" userId="c0669ad9-b3e8-40cc-ac16-4ce7248a352d" providerId="ADAL" clId="{63E57D7F-FD12-4FF8-9040-A12C8EA4BEC1}" dt="2022-04-08T10:32:22.773" v="195" actId="165"/>
        <pc:sldMkLst>
          <pc:docMk/>
          <pc:sldMk cId="1846548767" sldId="2141411438"/>
        </pc:sldMkLst>
        <pc:spChg chg="mod topLvl">
          <ac:chgData name="VENTER, Wendy" userId="c0669ad9-b3e8-40cc-ac16-4ce7248a352d" providerId="ADAL" clId="{63E57D7F-FD12-4FF8-9040-A12C8EA4BEC1}" dt="2022-04-08T10:32:22.773" v="195" actId="165"/>
          <ac:spMkLst>
            <pc:docMk/>
            <pc:sldMk cId="1846548767" sldId="2141411438"/>
            <ac:spMk id="19" creationId="{84B31B3A-FFF6-43D2-8B7D-855680FC2D52}"/>
          </ac:spMkLst>
        </pc:spChg>
        <pc:spChg chg="mod topLvl">
          <ac:chgData name="VENTER, Wendy" userId="c0669ad9-b3e8-40cc-ac16-4ce7248a352d" providerId="ADAL" clId="{63E57D7F-FD12-4FF8-9040-A12C8EA4BEC1}" dt="2022-04-08T10:32:22.773" v="195" actId="165"/>
          <ac:spMkLst>
            <pc:docMk/>
            <pc:sldMk cId="1846548767" sldId="2141411438"/>
            <ac:spMk id="20" creationId="{48897D9C-32C4-4ABD-983B-68A990DB39FA}"/>
          </ac:spMkLst>
        </pc:spChg>
        <pc:spChg chg="mod topLvl">
          <ac:chgData name="VENTER, Wendy" userId="c0669ad9-b3e8-40cc-ac16-4ce7248a352d" providerId="ADAL" clId="{63E57D7F-FD12-4FF8-9040-A12C8EA4BEC1}" dt="2022-04-08T10:32:22.773" v="195" actId="165"/>
          <ac:spMkLst>
            <pc:docMk/>
            <pc:sldMk cId="1846548767" sldId="2141411438"/>
            <ac:spMk id="21" creationId="{2F388B55-EDB3-4015-B51F-9D536D90C426}"/>
          </ac:spMkLst>
        </pc:spChg>
        <pc:spChg chg="mod topLvl">
          <ac:chgData name="VENTER, Wendy" userId="c0669ad9-b3e8-40cc-ac16-4ce7248a352d" providerId="ADAL" clId="{63E57D7F-FD12-4FF8-9040-A12C8EA4BEC1}" dt="2022-04-08T10:32:22.773" v="195" actId="165"/>
          <ac:spMkLst>
            <pc:docMk/>
            <pc:sldMk cId="1846548767" sldId="2141411438"/>
            <ac:spMk id="22" creationId="{21B6B9DE-CC14-42DC-A809-F181921C56AB}"/>
          </ac:spMkLst>
        </pc:spChg>
        <pc:grpChg chg="del">
          <ac:chgData name="VENTER, Wendy" userId="c0669ad9-b3e8-40cc-ac16-4ce7248a352d" providerId="ADAL" clId="{63E57D7F-FD12-4FF8-9040-A12C8EA4BEC1}" dt="2022-04-08T10:32:17.399" v="194" actId="165"/>
          <ac:grpSpMkLst>
            <pc:docMk/>
            <pc:sldMk cId="1846548767" sldId="2141411438"/>
            <ac:grpSpMk id="10" creationId="{4E7F675D-D33E-463E-B3E0-039852535C01}"/>
          </ac:grpSpMkLst>
        </pc:grpChg>
        <pc:grpChg chg="del mod topLvl">
          <ac:chgData name="VENTER, Wendy" userId="c0669ad9-b3e8-40cc-ac16-4ce7248a352d" providerId="ADAL" clId="{63E57D7F-FD12-4FF8-9040-A12C8EA4BEC1}" dt="2022-04-08T10:32:22.773" v="195" actId="165"/>
          <ac:grpSpMkLst>
            <pc:docMk/>
            <pc:sldMk cId="1846548767" sldId="2141411438"/>
            <ac:grpSpMk id="12" creationId="{7973EF77-1399-4695-BD82-E6E6657CCAA0}"/>
          </ac:grpSpMkLst>
        </pc:grpChg>
        <pc:picChg chg="mod topLvl">
          <ac:chgData name="VENTER, Wendy" userId="c0669ad9-b3e8-40cc-ac16-4ce7248a352d" providerId="ADAL" clId="{63E57D7F-FD12-4FF8-9040-A12C8EA4BEC1}" dt="2022-04-08T10:32:17.399" v="194" actId="165"/>
          <ac:picMkLst>
            <pc:docMk/>
            <pc:sldMk cId="1846548767" sldId="2141411438"/>
            <ac:picMk id="15" creationId="{7525335F-3E1D-48A1-A040-1F0D55C4BCA4}"/>
          </ac:picMkLst>
        </pc:picChg>
        <pc:picChg chg="mod topLvl">
          <ac:chgData name="VENTER, Wendy" userId="c0669ad9-b3e8-40cc-ac16-4ce7248a352d" providerId="ADAL" clId="{63E57D7F-FD12-4FF8-9040-A12C8EA4BEC1}" dt="2022-04-08T10:32:17.399" v="194" actId="165"/>
          <ac:picMkLst>
            <pc:docMk/>
            <pc:sldMk cId="1846548767" sldId="2141411438"/>
            <ac:picMk id="16" creationId="{8A00034A-8E89-4321-B660-5AE5A511ECB6}"/>
          </ac:picMkLst>
        </pc:picChg>
        <pc:picChg chg="mod topLvl">
          <ac:chgData name="VENTER, Wendy" userId="c0669ad9-b3e8-40cc-ac16-4ce7248a352d" providerId="ADAL" clId="{63E57D7F-FD12-4FF8-9040-A12C8EA4BEC1}" dt="2022-04-08T10:32:17.399" v="194" actId="165"/>
          <ac:picMkLst>
            <pc:docMk/>
            <pc:sldMk cId="1846548767" sldId="2141411438"/>
            <ac:picMk id="17" creationId="{EB2A05CA-B077-403C-ABB8-215B6FD7DF0F}"/>
          </ac:picMkLst>
        </pc:picChg>
        <pc:picChg chg="mod topLvl">
          <ac:chgData name="VENTER, Wendy" userId="c0669ad9-b3e8-40cc-ac16-4ce7248a352d" providerId="ADAL" clId="{63E57D7F-FD12-4FF8-9040-A12C8EA4BEC1}" dt="2022-04-08T10:32:17.399" v="194" actId="165"/>
          <ac:picMkLst>
            <pc:docMk/>
            <pc:sldMk cId="1846548767" sldId="2141411438"/>
            <ac:picMk id="18" creationId="{A9994680-86BF-4753-B5F1-1571745B3EC1}"/>
          </ac:picMkLst>
        </pc:picChg>
      </pc:sldChg>
      <pc:sldChg chg="del">
        <pc:chgData name="VENTER, Wendy" userId="c0669ad9-b3e8-40cc-ac16-4ce7248a352d" providerId="ADAL" clId="{63E57D7F-FD12-4FF8-9040-A12C8EA4BEC1}" dt="2022-03-13T12:09:04.995" v="0" actId="47"/>
        <pc:sldMkLst>
          <pc:docMk/>
          <pc:sldMk cId="3993758161" sldId="2141411440"/>
        </pc:sldMkLst>
      </pc:sldChg>
      <pc:sldChg chg="modNotesTx">
        <pc:chgData name="VENTER, Wendy" userId="c0669ad9-b3e8-40cc-ac16-4ce7248a352d" providerId="ADAL" clId="{63E57D7F-FD12-4FF8-9040-A12C8EA4BEC1}" dt="2022-03-18T10:22:33.056" v="191" actId="6549"/>
        <pc:sldMkLst>
          <pc:docMk/>
          <pc:sldMk cId="115353366" sldId="2141411441"/>
        </pc:sldMkLst>
      </pc:sldChg>
      <pc:sldChg chg="del">
        <pc:chgData name="VENTER, Wendy" userId="c0669ad9-b3e8-40cc-ac16-4ce7248a352d" providerId="ADAL" clId="{63E57D7F-FD12-4FF8-9040-A12C8EA4BEC1}" dt="2022-03-13T12:09:04.995" v="0" actId="47"/>
        <pc:sldMkLst>
          <pc:docMk/>
          <pc:sldMk cId="3701119420" sldId="2141411446"/>
        </pc:sldMkLst>
      </pc:sldChg>
      <pc:sldChg chg="del">
        <pc:chgData name="VENTER, Wendy" userId="c0669ad9-b3e8-40cc-ac16-4ce7248a352d" providerId="ADAL" clId="{63E57D7F-FD12-4FF8-9040-A12C8EA4BEC1}" dt="2022-03-13T12:09:04.995" v="0" actId="47"/>
        <pc:sldMkLst>
          <pc:docMk/>
          <pc:sldMk cId="2492811613" sldId="2141411451"/>
        </pc:sldMkLst>
      </pc:sldChg>
      <pc:sldChg chg="del">
        <pc:chgData name="VENTER, Wendy" userId="c0669ad9-b3e8-40cc-ac16-4ce7248a352d" providerId="ADAL" clId="{63E57D7F-FD12-4FF8-9040-A12C8EA4BEC1}" dt="2022-03-13T12:09:04.995" v="0" actId="47"/>
        <pc:sldMkLst>
          <pc:docMk/>
          <pc:sldMk cId="392490384" sldId="2141411452"/>
        </pc:sldMkLst>
      </pc:sldChg>
      <pc:sldChg chg="del">
        <pc:chgData name="VENTER, Wendy" userId="c0669ad9-b3e8-40cc-ac16-4ce7248a352d" providerId="ADAL" clId="{63E57D7F-FD12-4FF8-9040-A12C8EA4BEC1}" dt="2022-03-13T12:09:04.995" v="0" actId="47"/>
        <pc:sldMkLst>
          <pc:docMk/>
          <pc:sldMk cId="3696062916" sldId="2141411454"/>
        </pc:sldMkLst>
      </pc:sldChg>
      <pc:sldChg chg="del">
        <pc:chgData name="VENTER, Wendy" userId="c0669ad9-b3e8-40cc-ac16-4ce7248a352d" providerId="ADAL" clId="{63E57D7F-FD12-4FF8-9040-A12C8EA4BEC1}" dt="2022-03-13T12:09:04.995" v="0" actId="47"/>
        <pc:sldMkLst>
          <pc:docMk/>
          <pc:sldMk cId="1919644620" sldId="2141411455"/>
        </pc:sldMkLst>
      </pc:sldChg>
      <pc:sldChg chg="del">
        <pc:chgData name="VENTER, Wendy" userId="c0669ad9-b3e8-40cc-ac16-4ce7248a352d" providerId="ADAL" clId="{63E57D7F-FD12-4FF8-9040-A12C8EA4BEC1}" dt="2022-03-13T12:09:04.995" v="0" actId="47"/>
        <pc:sldMkLst>
          <pc:docMk/>
          <pc:sldMk cId="2788542001" sldId="2141411456"/>
        </pc:sldMkLst>
      </pc:sldChg>
      <pc:sldChg chg="del">
        <pc:chgData name="VENTER, Wendy" userId="c0669ad9-b3e8-40cc-ac16-4ce7248a352d" providerId="ADAL" clId="{63E57D7F-FD12-4FF8-9040-A12C8EA4BEC1}" dt="2022-03-13T12:09:04.995" v="0" actId="47"/>
        <pc:sldMkLst>
          <pc:docMk/>
          <pc:sldMk cId="477391200" sldId="2141411457"/>
        </pc:sldMkLst>
      </pc:sldChg>
      <pc:sldChg chg="del">
        <pc:chgData name="VENTER, Wendy" userId="c0669ad9-b3e8-40cc-ac16-4ce7248a352d" providerId="ADAL" clId="{63E57D7F-FD12-4FF8-9040-A12C8EA4BEC1}" dt="2022-03-13T12:09:04.995" v="0" actId="47"/>
        <pc:sldMkLst>
          <pc:docMk/>
          <pc:sldMk cId="3465033426" sldId="2141411458"/>
        </pc:sldMkLst>
      </pc:sldChg>
      <pc:sldChg chg="del">
        <pc:chgData name="VENTER, Wendy" userId="c0669ad9-b3e8-40cc-ac16-4ce7248a352d" providerId="ADAL" clId="{63E57D7F-FD12-4FF8-9040-A12C8EA4BEC1}" dt="2022-03-13T12:09:04.995" v="0" actId="47"/>
        <pc:sldMkLst>
          <pc:docMk/>
          <pc:sldMk cId="434854715" sldId="2141411459"/>
        </pc:sldMkLst>
      </pc:sldChg>
      <pc:sldChg chg="del">
        <pc:chgData name="VENTER, Wendy" userId="c0669ad9-b3e8-40cc-ac16-4ce7248a352d" providerId="ADAL" clId="{63E57D7F-FD12-4FF8-9040-A12C8EA4BEC1}" dt="2022-03-13T12:09:04.995" v="0" actId="47"/>
        <pc:sldMkLst>
          <pc:docMk/>
          <pc:sldMk cId="1001982370" sldId="2141411460"/>
        </pc:sldMkLst>
      </pc:sldChg>
      <pc:sldChg chg="del">
        <pc:chgData name="VENTER, Wendy" userId="c0669ad9-b3e8-40cc-ac16-4ce7248a352d" providerId="ADAL" clId="{63E57D7F-FD12-4FF8-9040-A12C8EA4BEC1}" dt="2022-03-13T12:09:04.995" v="0" actId="47"/>
        <pc:sldMkLst>
          <pc:docMk/>
          <pc:sldMk cId="677936925" sldId="2141411461"/>
        </pc:sldMkLst>
      </pc:sldChg>
      <pc:sldChg chg="del">
        <pc:chgData name="VENTER, Wendy" userId="c0669ad9-b3e8-40cc-ac16-4ce7248a352d" providerId="ADAL" clId="{63E57D7F-FD12-4FF8-9040-A12C8EA4BEC1}" dt="2022-03-13T12:09:04.995" v="0" actId="47"/>
        <pc:sldMkLst>
          <pc:docMk/>
          <pc:sldMk cId="108373733" sldId="2141411462"/>
        </pc:sldMkLst>
      </pc:sldChg>
      <pc:sldChg chg="del">
        <pc:chgData name="VENTER, Wendy" userId="c0669ad9-b3e8-40cc-ac16-4ce7248a352d" providerId="ADAL" clId="{63E57D7F-FD12-4FF8-9040-A12C8EA4BEC1}" dt="2022-03-13T12:09:04.995" v="0" actId="47"/>
        <pc:sldMkLst>
          <pc:docMk/>
          <pc:sldMk cId="1657333369" sldId="2141411463"/>
        </pc:sldMkLst>
      </pc:sldChg>
      <pc:sldChg chg="del">
        <pc:chgData name="VENTER, Wendy" userId="c0669ad9-b3e8-40cc-ac16-4ce7248a352d" providerId="ADAL" clId="{63E57D7F-FD12-4FF8-9040-A12C8EA4BEC1}" dt="2022-03-13T12:09:04.995" v="0" actId="47"/>
        <pc:sldMkLst>
          <pc:docMk/>
          <pc:sldMk cId="1086513846" sldId="2141411464"/>
        </pc:sldMkLst>
      </pc:sldChg>
      <pc:sldChg chg="modAnim modNotesTx">
        <pc:chgData name="VENTER, Wendy" userId="c0669ad9-b3e8-40cc-ac16-4ce7248a352d" providerId="ADAL" clId="{63E57D7F-FD12-4FF8-9040-A12C8EA4BEC1}" dt="2022-03-18T10:22:38.594" v="192" actId="6549"/>
        <pc:sldMkLst>
          <pc:docMk/>
          <pc:sldMk cId="2962925488" sldId="2141411465"/>
        </pc:sldMkLst>
      </pc:sldChg>
      <pc:sldChg chg="del">
        <pc:chgData name="VENTER, Wendy" userId="c0669ad9-b3e8-40cc-ac16-4ce7248a352d" providerId="ADAL" clId="{63E57D7F-FD12-4FF8-9040-A12C8EA4BEC1}" dt="2022-03-13T12:09:04.995" v="0" actId="47"/>
        <pc:sldMkLst>
          <pc:docMk/>
          <pc:sldMk cId="1979335784" sldId="2141411466"/>
        </pc:sldMkLst>
      </pc:sldChg>
      <pc:sldChg chg="del">
        <pc:chgData name="VENTER, Wendy" userId="c0669ad9-b3e8-40cc-ac16-4ce7248a352d" providerId="ADAL" clId="{63E57D7F-FD12-4FF8-9040-A12C8EA4BEC1}" dt="2022-03-13T12:09:04.995" v="0" actId="47"/>
        <pc:sldMkLst>
          <pc:docMk/>
          <pc:sldMk cId="800090352" sldId="2141411467"/>
        </pc:sldMkLst>
      </pc:sldChg>
      <pc:sldChg chg="modSp mod modNotesTx">
        <pc:chgData name="VENTER, Wendy" userId="c0669ad9-b3e8-40cc-ac16-4ce7248a352d" providerId="ADAL" clId="{63E57D7F-FD12-4FF8-9040-A12C8EA4BEC1}" dt="2022-03-18T10:20:24.095" v="173" actId="6549"/>
        <pc:sldMkLst>
          <pc:docMk/>
          <pc:sldMk cId="203436929" sldId="2141411468"/>
        </pc:sldMkLst>
        <pc:spChg chg="mod">
          <ac:chgData name="VENTER, Wendy" userId="c0669ad9-b3e8-40cc-ac16-4ce7248a352d" providerId="ADAL" clId="{63E57D7F-FD12-4FF8-9040-A12C8EA4BEC1}" dt="2022-03-18T10:20:11.785" v="172" actId="20577"/>
          <ac:spMkLst>
            <pc:docMk/>
            <pc:sldMk cId="203436929" sldId="2141411468"/>
            <ac:spMk id="3" creationId="{9705724E-AEFA-42D0-A20E-DEF93FDE6F55}"/>
          </ac:spMkLst>
        </pc:spChg>
      </pc:sldChg>
      <pc:sldChg chg="modSp mod">
        <pc:chgData name="VENTER, Wendy" userId="c0669ad9-b3e8-40cc-ac16-4ce7248a352d" providerId="ADAL" clId="{63E57D7F-FD12-4FF8-9040-A12C8EA4BEC1}" dt="2022-03-22T10:37:44.499" v="193" actId="6549"/>
        <pc:sldMkLst>
          <pc:docMk/>
          <pc:sldMk cId="1047856320" sldId="2141411469"/>
        </pc:sldMkLst>
        <pc:spChg chg="mod">
          <ac:chgData name="VENTER, Wendy" userId="c0669ad9-b3e8-40cc-ac16-4ce7248a352d" providerId="ADAL" clId="{63E57D7F-FD12-4FF8-9040-A12C8EA4BEC1}" dt="2022-03-22T10:37:44.499" v="193" actId="6549"/>
          <ac:spMkLst>
            <pc:docMk/>
            <pc:sldMk cId="1047856320" sldId="2141411469"/>
            <ac:spMk id="2" creationId="{1A004067-8509-4465-85C4-624E8827F342}"/>
          </ac:spMkLst>
        </pc:spChg>
      </pc:sldChg>
      <pc:sldChg chg="del">
        <pc:chgData name="VENTER, Wendy" userId="c0669ad9-b3e8-40cc-ac16-4ce7248a352d" providerId="ADAL" clId="{63E57D7F-FD12-4FF8-9040-A12C8EA4BEC1}" dt="2022-03-13T12:09:04.995" v="0" actId="47"/>
        <pc:sldMkLst>
          <pc:docMk/>
          <pc:sldMk cId="848002226" sldId="2141411470"/>
        </pc:sldMkLst>
      </pc:sldChg>
      <pc:sldChg chg="del">
        <pc:chgData name="VENTER, Wendy" userId="c0669ad9-b3e8-40cc-ac16-4ce7248a352d" providerId="ADAL" clId="{63E57D7F-FD12-4FF8-9040-A12C8EA4BEC1}" dt="2022-03-13T12:09:04.995" v="0" actId="47"/>
        <pc:sldMkLst>
          <pc:docMk/>
          <pc:sldMk cId="2609285936" sldId="2141411471"/>
        </pc:sldMkLst>
      </pc:sldChg>
      <pc:sldChg chg="del">
        <pc:chgData name="VENTER, Wendy" userId="c0669ad9-b3e8-40cc-ac16-4ce7248a352d" providerId="ADAL" clId="{63E57D7F-FD12-4FF8-9040-A12C8EA4BEC1}" dt="2022-03-13T12:09:04.995" v="0" actId="47"/>
        <pc:sldMkLst>
          <pc:docMk/>
          <pc:sldMk cId="1342065957" sldId="2141411472"/>
        </pc:sldMkLst>
      </pc:sldChg>
      <pc:sldChg chg="del">
        <pc:chgData name="VENTER, Wendy" userId="c0669ad9-b3e8-40cc-ac16-4ce7248a352d" providerId="ADAL" clId="{63E57D7F-FD12-4FF8-9040-A12C8EA4BEC1}" dt="2022-03-13T12:09:04.995" v="0" actId="47"/>
        <pc:sldMkLst>
          <pc:docMk/>
          <pc:sldMk cId="2235211229" sldId="2141411473"/>
        </pc:sldMkLst>
      </pc:sldChg>
      <pc:sldChg chg="del">
        <pc:chgData name="VENTER, Wendy" userId="c0669ad9-b3e8-40cc-ac16-4ce7248a352d" providerId="ADAL" clId="{63E57D7F-FD12-4FF8-9040-A12C8EA4BEC1}" dt="2022-03-13T12:09:04.995" v="0" actId="47"/>
        <pc:sldMkLst>
          <pc:docMk/>
          <pc:sldMk cId="4053225262" sldId="2141411474"/>
        </pc:sldMkLst>
      </pc:sldChg>
      <pc:sldMasterChg chg="delSldLayout">
        <pc:chgData name="VENTER, Wendy" userId="c0669ad9-b3e8-40cc-ac16-4ce7248a352d" providerId="ADAL" clId="{63E57D7F-FD12-4FF8-9040-A12C8EA4BEC1}" dt="2022-03-13T12:09:04.995" v="0" actId="47"/>
        <pc:sldMasterMkLst>
          <pc:docMk/>
          <pc:sldMasterMk cId="1718406036" sldId="2147483699"/>
        </pc:sldMasterMkLst>
        <pc:sldLayoutChg chg="del">
          <pc:chgData name="VENTER, Wendy" userId="c0669ad9-b3e8-40cc-ac16-4ce7248a352d" providerId="ADAL" clId="{63E57D7F-FD12-4FF8-9040-A12C8EA4BEC1}" dt="2022-03-13T12:09:04.995" v="0" actId="47"/>
          <pc:sldLayoutMkLst>
            <pc:docMk/>
            <pc:sldMasterMk cId="1718406036" sldId="2147483699"/>
            <pc:sldLayoutMk cId="797429529" sldId="2147483715"/>
          </pc:sldLayoutMkLst>
        </pc:sldLayoutChg>
      </pc:sldMasterChg>
    </pc:docChg>
  </pc:docChgLst>
</pc:chgInfo>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DD87E15-6F9E-4F4C-8514-14589EE69813}" type="doc">
      <dgm:prSet loTypeId="urn:microsoft.com/office/officeart/2005/8/layout/hChevron3" loCatId="process" qsTypeId="urn:microsoft.com/office/officeart/2005/8/quickstyle/simple1" qsCatId="simple" csTypeId="urn:microsoft.com/office/officeart/2005/8/colors/accent1_2" csCatId="accent1" phldr="1"/>
      <dgm:spPr/>
    </dgm:pt>
    <dgm:pt modelId="{2E3D89BB-31F7-4CCB-9D50-EEB1381B0DAA}">
      <dgm:prSet phldrT="[Text]" custT="1"/>
      <dgm:spPr>
        <a:solidFill>
          <a:srgbClr val="4472C4"/>
        </a:solidFill>
      </dgm:spPr>
      <dgm:t>
        <a:bodyPr/>
        <a:lstStyle/>
        <a:p>
          <a:r>
            <a:rPr lang="en-US" sz="2000" b="1"/>
            <a:t>Overview</a:t>
          </a:r>
          <a:endParaRPr lang="en-US" sz="2000" b="1" dirty="0"/>
        </a:p>
      </dgm:t>
    </dgm:pt>
    <dgm:pt modelId="{D49BF327-48FA-4E4A-BAFB-8D75847E0202}" type="parTrans" cxnId="{5B7F96EB-D266-4225-BA6C-1B565F06E975}">
      <dgm:prSet/>
      <dgm:spPr/>
      <dgm:t>
        <a:bodyPr/>
        <a:lstStyle/>
        <a:p>
          <a:endParaRPr lang="en-US"/>
        </a:p>
      </dgm:t>
    </dgm:pt>
    <dgm:pt modelId="{CB470BF1-A029-428D-8C9A-0A2F5B91213D}" type="sibTrans" cxnId="{5B7F96EB-D266-4225-BA6C-1B565F06E975}">
      <dgm:prSet/>
      <dgm:spPr/>
      <dgm:t>
        <a:bodyPr/>
        <a:lstStyle/>
        <a:p>
          <a:endParaRPr lang="en-US"/>
        </a:p>
      </dgm:t>
    </dgm:pt>
    <dgm:pt modelId="{F950263E-908E-43A3-8F56-BCA07DF7BC21}">
      <dgm:prSet phldrT="[Text]" custT="1"/>
      <dgm:spPr>
        <a:solidFill>
          <a:srgbClr val="B3C0E2"/>
        </a:solidFill>
      </dgm:spPr>
      <dgm:t>
        <a:bodyPr/>
        <a:lstStyle/>
        <a:p>
          <a:pPr algn="ctr"/>
          <a:r>
            <a:rPr lang="en-US" sz="2000" b="1"/>
            <a:t>Content</a:t>
          </a:r>
          <a:endParaRPr lang="en-US" sz="2000" b="1" dirty="0"/>
        </a:p>
      </dgm:t>
    </dgm:pt>
    <dgm:pt modelId="{9E8BF572-FDE7-44F2-B591-1C0495BCD957}" type="parTrans" cxnId="{E0BF70D3-8C07-48F6-8073-AD0883FEC064}">
      <dgm:prSet/>
      <dgm:spPr/>
      <dgm:t>
        <a:bodyPr/>
        <a:lstStyle/>
        <a:p>
          <a:endParaRPr lang="en-US"/>
        </a:p>
      </dgm:t>
    </dgm:pt>
    <dgm:pt modelId="{44A38CE1-4A38-4ACB-9F99-78C55F30126B}" type="sibTrans" cxnId="{E0BF70D3-8C07-48F6-8073-AD0883FEC064}">
      <dgm:prSet/>
      <dgm:spPr/>
      <dgm:t>
        <a:bodyPr/>
        <a:lstStyle/>
        <a:p>
          <a:endParaRPr lang="en-US"/>
        </a:p>
      </dgm:t>
    </dgm:pt>
    <dgm:pt modelId="{AA4B02BC-4700-4787-BDEF-DE2BC7396865}">
      <dgm:prSet phldrT="[Text]" custT="1"/>
      <dgm:spPr>
        <a:solidFill>
          <a:srgbClr val="B3C0E2"/>
        </a:solidFill>
      </dgm:spPr>
      <dgm:t>
        <a:bodyPr/>
        <a:lstStyle/>
        <a:p>
          <a:r>
            <a:rPr lang="en-US" sz="2000" b="1"/>
            <a:t>Process</a:t>
          </a:r>
          <a:endParaRPr lang="en-US" sz="2000" b="1" dirty="0"/>
        </a:p>
      </dgm:t>
    </dgm:pt>
    <dgm:pt modelId="{56D47B2C-9599-4BC1-9327-9770C2D51C28}" type="parTrans" cxnId="{2918C056-F920-49D0-9D17-95A2ABE2D09A}">
      <dgm:prSet/>
      <dgm:spPr/>
      <dgm:t>
        <a:bodyPr/>
        <a:lstStyle/>
        <a:p>
          <a:endParaRPr lang="en-US"/>
        </a:p>
      </dgm:t>
    </dgm:pt>
    <dgm:pt modelId="{6AF32339-9ECF-4957-BEC1-0F235C14B6B3}" type="sibTrans" cxnId="{2918C056-F920-49D0-9D17-95A2ABE2D09A}">
      <dgm:prSet/>
      <dgm:spPr/>
      <dgm:t>
        <a:bodyPr/>
        <a:lstStyle/>
        <a:p>
          <a:endParaRPr lang="en-US"/>
        </a:p>
      </dgm:t>
    </dgm:pt>
    <dgm:pt modelId="{7015A91E-5EF2-4F55-866B-8262A0F4C3E2}">
      <dgm:prSet custT="1"/>
      <dgm:spPr>
        <a:solidFill>
          <a:srgbClr val="B3C0E2"/>
        </a:solidFill>
      </dgm:spPr>
      <dgm:t>
        <a:bodyPr/>
        <a:lstStyle/>
        <a:p>
          <a:r>
            <a:rPr lang="en-US" sz="2000" b="1"/>
            <a:t>Resource package</a:t>
          </a:r>
          <a:endParaRPr lang="en-US" sz="2000" b="1" dirty="0"/>
        </a:p>
      </dgm:t>
    </dgm:pt>
    <dgm:pt modelId="{930237C4-09F1-4E49-B4B0-2A8409D4D410}" type="parTrans" cxnId="{67304CEB-2D54-4080-87F7-CBA4F5517DA6}">
      <dgm:prSet/>
      <dgm:spPr/>
      <dgm:t>
        <a:bodyPr/>
        <a:lstStyle/>
        <a:p>
          <a:endParaRPr lang="en-US"/>
        </a:p>
      </dgm:t>
    </dgm:pt>
    <dgm:pt modelId="{9E846848-60C8-4389-A2E4-0DB2F2FD2D49}" type="sibTrans" cxnId="{67304CEB-2D54-4080-87F7-CBA4F5517DA6}">
      <dgm:prSet/>
      <dgm:spPr/>
      <dgm:t>
        <a:bodyPr/>
        <a:lstStyle/>
        <a:p>
          <a:endParaRPr lang="en-US"/>
        </a:p>
      </dgm:t>
    </dgm:pt>
    <dgm:pt modelId="{2F01C2F3-0E7B-4458-88F5-CE293056D196}" type="pres">
      <dgm:prSet presAssocID="{0DD87E15-6F9E-4F4C-8514-14589EE69813}" presName="Name0" presStyleCnt="0">
        <dgm:presLayoutVars>
          <dgm:dir/>
          <dgm:resizeHandles val="exact"/>
        </dgm:presLayoutVars>
      </dgm:prSet>
      <dgm:spPr/>
    </dgm:pt>
    <dgm:pt modelId="{08BD9753-7E7C-4EFB-9E26-5CF857851455}" type="pres">
      <dgm:prSet presAssocID="{2E3D89BB-31F7-4CCB-9D50-EEB1381B0DAA}" presName="parTxOnly" presStyleLbl="node1" presStyleIdx="0" presStyleCnt="4" custLinFactNeighborX="-572" custLinFactNeighborY="-9774">
        <dgm:presLayoutVars>
          <dgm:bulletEnabled val="1"/>
        </dgm:presLayoutVars>
      </dgm:prSet>
      <dgm:spPr/>
    </dgm:pt>
    <dgm:pt modelId="{32524CCB-A1FD-40C0-B0FD-84D0FEE671AF}" type="pres">
      <dgm:prSet presAssocID="{CB470BF1-A029-428D-8C9A-0A2F5B91213D}" presName="parSpace" presStyleCnt="0"/>
      <dgm:spPr/>
    </dgm:pt>
    <dgm:pt modelId="{4634A1C5-CE37-482F-AAEA-130B14B9BC42}" type="pres">
      <dgm:prSet presAssocID="{F950263E-908E-43A3-8F56-BCA07DF7BC21}" presName="parTxOnly" presStyleLbl="node1" presStyleIdx="1" presStyleCnt="4">
        <dgm:presLayoutVars>
          <dgm:bulletEnabled val="1"/>
        </dgm:presLayoutVars>
      </dgm:prSet>
      <dgm:spPr/>
    </dgm:pt>
    <dgm:pt modelId="{CA186C26-70D7-4092-88B9-B8FA591643A2}" type="pres">
      <dgm:prSet presAssocID="{44A38CE1-4A38-4ACB-9F99-78C55F30126B}" presName="parSpace" presStyleCnt="0"/>
      <dgm:spPr/>
    </dgm:pt>
    <dgm:pt modelId="{E128D0AB-66F3-4777-88FA-0128F4A4D8D1}" type="pres">
      <dgm:prSet presAssocID="{AA4B02BC-4700-4787-BDEF-DE2BC7396865}" presName="parTxOnly" presStyleLbl="node1" presStyleIdx="2" presStyleCnt="4">
        <dgm:presLayoutVars>
          <dgm:bulletEnabled val="1"/>
        </dgm:presLayoutVars>
      </dgm:prSet>
      <dgm:spPr/>
    </dgm:pt>
    <dgm:pt modelId="{E5A3C886-607C-4CA8-A052-40FE344616F1}" type="pres">
      <dgm:prSet presAssocID="{6AF32339-9ECF-4957-BEC1-0F235C14B6B3}" presName="parSpace" presStyleCnt="0"/>
      <dgm:spPr/>
    </dgm:pt>
    <dgm:pt modelId="{D421671F-03E2-433C-8CC6-CD528BE5B23D}" type="pres">
      <dgm:prSet presAssocID="{7015A91E-5EF2-4F55-866B-8262A0F4C3E2}" presName="parTxOnly" presStyleLbl="node1" presStyleIdx="3" presStyleCnt="4">
        <dgm:presLayoutVars>
          <dgm:bulletEnabled val="1"/>
        </dgm:presLayoutVars>
      </dgm:prSet>
      <dgm:spPr/>
    </dgm:pt>
  </dgm:ptLst>
  <dgm:cxnLst>
    <dgm:cxn modelId="{586B2505-864E-42B9-AEDA-E5D367127AC0}" type="presOf" srcId="{7015A91E-5EF2-4F55-866B-8262A0F4C3E2}" destId="{D421671F-03E2-433C-8CC6-CD528BE5B23D}" srcOrd="0" destOrd="0" presId="urn:microsoft.com/office/officeart/2005/8/layout/hChevron3"/>
    <dgm:cxn modelId="{5C5B4907-CC1A-4C83-9F3A-AEC3765ABCAE}" type="presOf" srcId="{AA4B02BC-4700-4787-BDEF-DE2BC7396865}" destId="{E128D0AB-66F3-4777-88FA-0128F4A4D8D1}" srcOrd="0" destOrd="0" presId="urn:microsoft.com/office/officeart/2005/8/layout/hChevron3"/>
    <dgm:cxn modelId="{868EAB4E-6504-45C1-B27D-352531AF85AE}" type="presOf" srcId="{F950263E-908E-43A3-8F56-BCA07DF7BC21}" destId="{4634A1C5-CE37-482F-AAEA-130B14B9BC42}" srcOrd="0" destOrd="0" presId="urn:microsoft.com/office/officeart/2005/8/layout/hChevron3"/>
    <dgm:cxn modelId="{2918C056-F920-49D0-9D17-95A2ABE2D09A}" srcId="{0DD87E15-6F9E-4F4C-8514-14589EE69813}" destId="{AA4B02BC-4700-4787-BDEF-DE2BC7396865}" srcOrd="2" destOrd="0" parTransId="{56D47B2C-9599-4BC1-9327-9770C2D51C28}" sibTransId="{6AF32339-9ECF-4957-BEC1-0F235C14B6B3}"/>
    <dgm:cxn modelId="{65D950BF-8CC0-4DC2-B39E-7F497B4FA2AD}" type="presOf" srcId="{0DD87E15-6F9E-4F4C-8514-14589EE69813}" destId="{2F01C2F3-0E7B-4458-88F5-CE293056D196}" srcOrd="0" destOrd="0" presId="urn:microsoft.com/office/officeart/2005/8/layout/hChevron3"/>
    <dgm:cxn modelId="{EC034CCE-AEAB-488F-BAF7-B236486CE31E}" type="presOf" srcId="{2E3D89BB-31F7-4CCB-9D50-EEB1381B0DAA}" destId="{08BD9753-7E7C-4EFB-9E26-5CF857851455}" srcOrd="0" destOrd="0" presId="urn:microsoft.com/office/officeart/2005/8/layout/hChevron3"/>
    <dgm:cxn modelId="{E0BF70D3-8C07-48F6-8073-AD0883FEC064}" srcId="{0DD87E15-6F9E-4F4C-8514-14589EE69813}" destId="{F950263E-908E-43A3-8F56-BCA07DF7BC21}" srcOrd="1" destOrd="0" parTransId="{9E8BF572-FDE7-44F2-B591-1C0495BCD957}" sibTransId="{44A38CE1-4A38-4ACB-9F99-78C55F30126B}"/>
    <dgm:cxn modelId="{67304CEB-2D54-4080-87F7-CBA4F5517DA6}" srcId="{0DD87E15-6F9E-4F4C-8514-14589EE69813}" destId="{7015A91E-5EF2-4F55-866B-8262A0F4C3E2}" srcOrd="3" destOrd="0" parTransId="{930237C4-09F1-4E49-B4B0-2A8409D4D410}" sibTransId="{9E846848-60C8-4389-A2E4-0DB2F2FD2D49}"/>
    <dgm:cxn modelId="{5B7F96EB-D266-4225-BA6C-1B565F06E975}" srcId="{0DD87E15-6F9E-4F4C-8514-14589EE69813}" destId="{2E3D89BB-31F7-4CCB-9D50-EEB1381B0DAA}" srcOrd="0" destOrd="0" parTransId="{D49BF327-48FA-4E4A-BAFB-8D75847E0202}" sibTransId="{CB470BF1-A029-428D-8C9A-0A2F5B91213D}"/>
    <dgm:cxn modelId="{EEABE168-2FEA-4497-B52F-6AC18950E711}" type="presParOf" srcId="{2F01C2F3-0E7B-4458-88F5-CE293056D196}" destId="{08BD9753-7E7C-4EFB-9E26-5CF857851455}" srcOrd="0" destOrd="0" presId="urn:microsoft.com/office/officeart/2005/8/layout/hChevron3"/>
    <dgm:cxn modelId="{38788AD0-D3D6-44C6-A3A1-3DD01B9B0ADB}" type="presParOf" srcId="{2F01C2F3-0E7B-4458-88F5-CE293056D196}" destId="{32524CCB-A1FD-40C0-B0FD-84D0FEE671AF}" srcOrd="1" destOrd="0" presId="urn:microsoft.com/office/officeart/2005/8/layout/hChevron3"/>
    <dgm:cxn modelId="{6622B838-DC09-4BE2-BCE0-CC1BC2D7035B}" type="presParOf" srcId="{2F01C2F3-0E7B-4458-88F5-CE293056D196}" destId="{4634A1C5-CE37-482F-AAEA-130B14B9BC42}" srcOrd="2" destOrd="0" presId="urn:microsoft.com/office/officeart/2005/8/layout/hChevron3"/>
    <dgm:cxn modelId="{F2AE242E-4AAB-4EAB-A692-8BE205C2C8E0}" type="presParOf" srcId="{2F01C2F3-0E7B-4458-88F5-CE293056D196}" destId="{CA186C26-70D7-4092-88B9-B8FA591643A2}" srcOrd="3" destOrd="0" presId="urn:microsoft.com/office/officeart/2005/8/layout/hChevron3"/>
    <dgm:cxn modelId="{A4AD3457-3D73-48A6-818B-29141173348D}" type="presParOf" srcId="{2F01C2F3-0E7B-4458-88F5-CE293056D196}" destId="{E128D0AB-66F3-4777-88FA-0128F4A4D8D1}" srcOrd="4" destOrd="0" presId="urn:microsoft.com/office/officeart/2005/8/layout/hChevron3"/>
    <dgm:cxn modelId="{BDD75F1A-5E14-46FE-B82E-C2D904607A1C}" type="presParOf" srcId="{2F01C2F3-0E7B-4458-88F5-CE293056D196}" destId="{E5A3C886-607C-4CA8-A052-40FE344616F1}" srcOrd="5" destOrd="0" presId="urn:microsoft.com/office/officeart/2005/8/layout/hChevron3"/>
    <dgm:cxn modelId="{C594021D-A82F-4491-934B-1A548DED4F5E}" type="presParOf" srcId="{2F01C2F3-0E7B-4458-88F5-CE293056D196}" destId="{D421671F-03E2-433C-8CC6-CD528BE5B23D}" srcOrd="6" destOrd="0" presId="urn:microsoft.com/office/officeart/2005/8/layout/hChevron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0DD87E15-6F9E-4F4C-8514-14589EE69813}" type="doc">
      <dgm:prSet loTypeId="urn:microsoft.com/office/officeart/2005/8/layout/hChevron3" loCatId="process" qsTypeId="urn:microsoft.com/office/officeart/2005/8/quickstyle/simple1" qsCatId="simple" csTypeId="urn:microsoft.com/office/officeart/2005/8/colors/accent1_2" csCatId="accent1" phldr="1"/>
      <dgm:spPr/>
    </dgm:pt>
    <dgm:pt modelId="{2F01C2F3-0E7B-4458-88F5-CE293056D196}" type="pres">
      <dgm:prSet presAssocID="{0DD87E15-6F9E-4F4C-8514-14589EE69813}" presName="Name0" presStyleCnt="0">
        <dgm:presLayoutVars>
          <dgm:dir/>
          <dgm:resizeHandles val="exact"/>
        </dgm:presLayoutVars>
      </dgm:prSet>
      <dgm:spPr/>
    </dgm:pt>
  </dgm:ptLst>
  <dgm:cxnLst>
    <dgm:cxn modelId="{65D950BF-8CC0-4DC2-B39E-7F497B4FA2AD}" type="presOf" srcId="{0DD87E15-6F9E-4F4C-8514-14589EE69813}" destId="{2F01C2F3-0E7B-4458-88F5-CE293056D196}" srcOrd="0" destOrd="0" presId="urn:microsoft.com/office/officeart/2005/8/layout/hChevron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0DD87E15-6F9E-4F4C-8514-14589EE69813}" type="doc">
      <dgm:prSet loTypeId="urn:microsoft.com/office/officeart/2005/8/layout/hChevron3" loCatId="process" qsTypeId="urn:microsoft.com/office/officeart/2005/8/quickstyle/simple1" qsCatId="simple" csTypeId="urn:microsoft.com/office/officeart/2005/8/colors/accent1_2" csCatId="accent1" phldr="1"/>
      <dgm:spPr/>
    </dgm:pt>
    <dgm:pt modelId="{2F01C2F3-0E7B-4458-88F5-CE293056D196}" type="pres">
      <dgm:prSet presAssocID="{0DD87E15-6F9E-4F4C-8514-14589EE69813}" presName="Name0" presStyleCnt="0">
        <dgm:presLayoutVars>
          <dgm:dir/>
          <dgm:resizeHandles val="exact"/>
        </dgm:presLayoutVars>
      </dgm:prSet>
      <dgm:spPr/>
    </dgm:pt>
  </dgm:ptLst>
  <dgm:cxnLst>
    <dgm:cxn modelId="{65D950BF-8CC0-4DC2-B39E-7F497B4FA2AD}" type="presOf" srcId="{0DD87E15-6F9E-4F4C-8514-14589EE69813}" destId="{2F01C2F3-0E7B-4458-88F5-CE293056D196}" srcOrd="0" destOrd="0" presId="urn:microsoft.com/office/officeart/2005/8/layout/hChevron3"/>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0DD87E15-6F9E-4F4C-8514-14589EE69813}" type="doc">
      <dgm:prSet loTypeId="urn:microsoft.com/office/officeart/2005/8/layout/hChevron3" loCatId="process" qsTypeId="urn:microsoft.com/office/officeart/2005/8/quickstyle/simple1" qsCatId="simple" csTypeId="urn:microsoft.com/office/officeart/2005/8/colors/accent1_2" csCatId="accent1" phldr="1"/>
      <dgm:spPr/>
    </dgm:pt>
    <dgm:pt modelId="{2E3D89BB-31F7-4CCB-9D50-EEB1381B0DAA}">
      <dgm:prSet phldrT="[Text]" custT="1"/>
      <dgm:spPr>
        <a:solidFill>
          <a:srgbClr val="4472C4"/>
        </a:solidFill>
      </dgm:spPr>
      <dgm:t>
        <a:bodyPr/>
        <a:lstStyle/>
        <a:p>
          <a:r>
            <a:rPr lang="en-US" sz="2000" b="1"/>
            <a:t>Overview</a:t>
          </a:r>
          <a:endParaRPr lang="en-US" sz="2000" b="1" dirty="0"/>
        </a:p>
      </dgm:t>
    </dgm:pt>
    <dgm:pt modelId="{D49BF327-48FA-4E4A-BAFB-8D75847E0202}" type="parTrans" cxnId="{5B7F96EB-D266-4225-BA6C-1B565F06E975}">
      <dgm:prSet/>
      <dgm:spPr/>
      <dgm:t>
        <a:bodyPr/>
        <a:lstStyle/>
        <a:p>
          <a:endParaRPr lang="en-US"/>
        </a:p>
      </dgm:t>
    </dgm:pt>
    <dgm:pt modelId="{CB470BF1-A029-428D-8C9A-0A2F5B91213D}" type="sibTrans" cxnId="{5B7F96EB-D266-4225-BA6C-1B565F06E975}">
      <dgm:prSet/>
      <dgm:spPr/>
      <dgm:t>
        <a:bodyPr/>
        <a:lstStyle/>
        <a:p>
          <a:endParaRPr lang="en-US"/>
        </a:p>
      </dgm:t>
    </dgm:pt>
    <dgm:pt modelId="{F950263E-908E-43A3-8F56-BCA07DF7BC21}">
      <dgm:prSet phldrT="[Text]" custT="1"/>
      <dgm:spPr>
        <a:solidFill>
          <a:srgbClr val="B3C0E2"/>
        </a:solidFill>
      </dgm:spPr>
      <dgm:t>
        <a:bodyPr/>
        <a:lstStyle/>
        <a:p>
          <a:pPr algn="ctr"/>
          <a:r>
            <a:rPr lang="en-US" sz="2000" b="1"/>
            <a:t>Content</a:t>
          </a:r>
          <a:endParaRPr lang="en-US" sz="2000" b="1" dirty="0"/>
        </a:p>
      </dgm:t>
    </dgm:pt>
    <dgm:pt modelId="{9E8BF572-FDE7-44F2-B591-1C0495BCD957}" type="parTrans" cxnId="{E0BF70D3-8C07-48F6-8073-AD0883FEC064}">
      <dgm:prSet/>
      <dgm:spPr/>
      <dgm:t>
        <a:bodyPr/>
        <a:lstStyle/>
        <a:p>
          <a:endParaRPr lang="en-US"/>
        </a:p>
      </dgm:t>
    </dgm:pt>
    <dgm:pt modelId="{44A38CE1-4A38-4ACB-9F99-78C55F30126B}" type="sibTrans" cxnId="{E0BF70D3-8C07-48F6-8073-AD0883FEC064}">
      <dgm:prSet/>
      <dgm:spPr/>
      <dgm:t>
        <a:bodyPr/>
        <a:lstStyle/>
        <a:p>
          <a:endParaRPr lang="en-US"/>
        </a:p>
      </dgm:t>
    </dgm:pt>
    <dgm:pt modelId="{AA4B02BC-4700-4787-BDEF-DE2BC7396865}">
      <dgm:prSet phldrT="[Text]" custT="1"/>
      <dgm:spPr>
        <a:solidFill>
          <a:srgbClr val="B3C0E2"/>
        </a:solidFill>
      </dgm:spPr>
      <dgm:t>
        <a:bodyPr/>
        <a:lstStyle/>
        <a:p>
          <a:r>
            <a:rPr lang="en-US" sz="2000" b="1"/>
            <a:t>Process</a:t>
          </a:r>
          <a:endParaRPr lang="en-US" sz="2000" b="1" dirty="0"/>
        </a:p>
      </dgm:t>
    </dgm:pt>
    <dgm:pt modelId="{56D47B2C-9599-4BC1-9327-9770C2D51C28}" type="parTrans" cxnId="{2918C056-F920-49D0-9D17-95A2ABE2D09A}">
      <dgm:prSet/>
      <dgm:spPr/>
      <dgm:t>
        <a:bodyPr/>
        <a:lstStyle/>
        <a:p>
          <a:endParaRPr lang="en-US"/>
        </a:p>
      </dgm:t>
    </dgm:pt>
    <dgm:pt modelId="{6AF32339-9ECF-4957-BEC1-0F235C14B6B3}" type="sibTrans" cxnId="{2918C056-F920-49D0-9D17-95A2ABE2D09A}">
      <dgm:prSet/>
      <dgm:spPr/>
      <dgm:t>
        <a:bodyPr/>
        <a:lstStyle/>
        <a:p>
          <a:endParaRPr lang="en-US"/>
        </a:p>
      </dgm:t>
    </dgm:pt>
    <dgm:pt modelId="{7015A91E-5EF2-4F55-866B-8262A0F4C3E2}">
      <dgm:prSet custT="1"/>
      <dgm:spPr>
        <a:solidFill>
          <a:srgbClr val="B3C0E2"/>
        </a:solidFill>
      </dgm:spPr>
      <dgm:t>
        <a:bodyPr/>
        <a:lstStyle/>
        <a:p>
          <a:r>
            <a:rPr lang="en-US" sz="2000" b="1"/>
            <a:t>Resource package</a:t>
          </a:r>
          <a:endParaRPr lang="en-US" sz="2000" b="1" dirty="0"/>
        </a:p>
      </dgm:t>
    </dgm:pt>
    <dgm:pt modelId="{930237C4-09F1-4E49-B4B0-2A8409D4D410}" type="parTrans" cxnId="{67304CEB-2D54-4080-87F7-CBA4F5517DA6}">
      <dgm:prSet/>
      <dgm:spPr/>
      <dgm:t>
        <a:bodyPr/>
        <a:lstStyle/>
        <a:p>
          <a:endParaRPr lang="en-US"/>
        </a:p>
      </dgm:t>
    </dgm:pt>
    <dgm:pt modelId="{9E846848-60C8-4389-A2E4-0DB2F2FD2D49}" type="sibTrans" cxnId="{67304CEB-2D54-4080-87F7-CBA4F5517DA6}">
      <dgm:prSet/>
      <dgm:spPr/>
      <dgm:t>
        <a:bodyPr/>
        <a:lstStyle/>
        <a:p>
          <a:endParaRPr lang="en-US"/>
        </a:p>
      </dgm:t>
    </dgm:pt>
    <dgm:pt modelId="{2F01C2F3-0E7B-4458-88F5-CE293056D196}" type="pres">
      <dgm:prSet presAssocID="{0DD87E15-6F9E-4F4C-8514-14589EE69813}" presName="Name0" presStyleCnt="0">
        <dgm:presLayoutVars>
          <dgm:dir/>
          <dgm:resizeHandles val="exact"/>
        </dgm:presLayoutVars>
      </dgm:prSet>
      <dgm:spPr/>
    </dgm:pt>
    <dgm:pt modelId="{08BD9753-7E7C-4EFB-9E26-5CF857851455}" type="pres">
      <dgm:prSet presAssocID="{2E3D89BB-31F7-4CCB-9D50-EEB1381B0DAA}" presName="parTxOnly" presStyleLbl="node1" presStyleIdx="0" presStyleCnt="4" custLinFactNeighborX="-572" custLinFactNeighborY="-9774">
        <dgm:presLayoutVars>
          <dgm:bulletEnabled val="1"/>
        </dgm:presLayoutVars>
      </dgm:prSet>
      <dgm:spPr/>
    </dgm:pt>
    <dgm:pt modelId="{32524CCB-A1FD-40C0-B0FD-84D0FEE671AF}" type="pres">
      <dgm:prSet presAssocID="{CB470BF1-A029-428D-8C9A-0A2F5B91213D}" presName="parSpace" presStyleCnt="0"/>
      <dgm:spPr/>
    </dgm:pt>
    <dgm:pt modelId="{4634A1C5-CE37-482F-AAEA-130B14B9BC42}" type="pres">
      <dgm:prSet presAssocID="{F950263E-908E-43A3-8F56-BCA07DF7BC21}" presName="parTxOnly" presStyleLbl="node1" presStyleIdx="1" presStyleCnt="4">
        <dgm:presLayoutVars>
          <dgm:bulletEnabled val="1"/>
        </dgm:presLayoutVars>
      </dgm:prSet>
      <dgm:spPr/>
    </dgm:pt>
    <dgm:pt modelId="{CA186C26-70D7-4092-88B9-B8FA591643A2}" type="pres">
      <dgm:prSet presAssocID="{44A38CE1-4A38-4ACB-9F99-78C55F30126B}" presName="parSpace" presStyleCnt="0"/>
      <dgm:spPr/>
    </dgm:pt>
    <dgm:pt modelId="{E128D0AB-66F3-4777-88FA-0128F4A4D8D1}" type="pres">
      <dgm:prSet presAssocID="{AA4B02BC-4700-4787-BDEF-DE2BC7396865}" presName="parTxOnly" presStyleLbl="node1" presStyleIdx="2" presStyleCnt="4">
        <dgm:presLayoutVars>
          <dgm:bulletEnabled val="1"/>
        </dgm:presLayoutVars>
      </dgm:prSet>
      <dgm:spPr/>
    </dgm:pt>
    <dgm:pt modelId="{E5A3C886-607C-4CA8-A052-40FE344616F1}" type="pres">
      <dgm:prSet presAssocID="{6AF32339-9ECF-4957-BEC1-0F235C14B6B3}" presName="parSpace" presStyleCnt="0"/>
      <dgm:spPr/>
    </dgm:pt>
    <dgm:pt modelId="{D421671F-03E2-433C-8CC6-CD528BE5B23D}" type="pres">
      <dgm:prSet presAssocID="{7015A91E-5EF2-4F55-866B-8262A0F4C3E2}" presName="parTxOnly" presStyleLbl="node1" presStyleIdx="3" presStyleCnt="4">
        <dgm:presLayoutVars>
          <dgm:bulletEnabled val="1"/>
        </dgm:presLayoutVars>
      </dgm:prSet>
      <dgm:spPr/>
    </dgm:pt>
  </dgm:ptLst>
  <dgm:cxnLst>
    <dgm:cxn modelId="{586B2505-864E-42B9-AEDA-E5D367127AC0}" type="presOf" srcId="{7015A91E-5EF2-4F55-866B-8262A0F4C3E2}" destId="{D421671F-03E2-433C-8CC6-CD528BE5B23D}" srcOrd="0" destOrd="0" presId="urn:microsoft.com/office/officeart/2005/8/layout/hChevron3"/>
    <dgm:cxn modelId="{5C5B4907-CC1A-4C83-9F3A-AEC3765ABCAE}" type="presOf" srcId="{AA4B02BC-4700-4787-BDEF-DE2BC7396865}" destId="{E128D0AB-66F3-4777-88FA-0128F4A4D8D1}" srcOrd="0" destOrd="0" presId="urn:microsoft.com/office/officeart/2005/8/layout/hChevron3"/>
    <dgm:cxn modelId="{868EAB4E-6504-45C1-B27D-352531AF85AE}" type="presOf" srcId="{F950263E-908E-43A3-8F56-BCA07DF7BC21}" destId="{4634A1C5-CE37-482F-AAEA-130B14B9BC42}" srcOrd="0" destOrd="0" presId="urn:microsoft.com/office/officeart/2005/8/layout/hChevron3"/>
    <dgm:cxn modelId="{2918C056-F920-49D0-9D17-95A2ABE2D09A}" srcId="{0DD87E15-6F9E-4F4C-8514-14589EE69813}" destId="{AA4B02BC-4700-4787-BDEF-DE2BC7396865}" srcOrd="2" destOrd="0" parTransId="{56D47B2C-9599-4BC1-9327-9770C2D51C28}" sibTransId="{6AF32339-9ECF-4957-BEC1-0F235C14B6B3}"/>
    <dgm:cxn modelId="{65D950BF-8CC0-4DC2-B39E-7F497B4FA2AD}" type="presOf" srcId="{0DD87E15-6F9E-4F4C-8514-14589EE69813}" destId="{2F01C2F3-0E7B-4458-88F5-CE293056D196}" srcOrd="0" destOrd="0" presId="urn:microsoft.com/office/officeart/2005/8/layout/hChevron3"/>
    <dgm:cxn modelId="{EC034CCE-AEAB-488F-BAF7-B236486CE31E}" type="presOf" srcId="{2E3D89BB-31F7-4CCB-9D50-EEB1381B0DAA}" destId="{08BD9753-7E7C-4EFB-9E26-5CF857851455}" srcOrd="0" destOrd="0" presId="urn:microsoft.com/office/officeart/2005/8/layout/hChevron3"/>
    <dgm:cxn modelId="{E0BF70D3-8C07-48F6-8073-AD0883FEC064}" srcId="{0DD87E15-6F9E-4F4C-8514-14589EE69813}" destId="{F950263E-908E-43A3-8F56-BCA07DF7BC21}" srcOrd="1" destOrd="0" parTransId="{9E8BF572-FDE7-44F2-B591-1C0495BCD957}" sibTransId="{44A38CE1-4A38-4ACB-9F99-78C55F30126B}"/>
    <dgm:cxn modelId="{67304CEB-2D54-4080-87F7-CBA4F5517DA6}" srcId="{0DD87E15-6F9E-4F4C-8514-14589EE69813}" destId="{7015A91E-5EF2-4F55-866B-8262A0F4C3E2}" srcOrd="3" destOrd="0" parTransId="{930237C4-09F1-4E49-B4B0-2A8409D4D410}" sibTransId="{9E846848-60C8-4389-A2E4-0DB2F2FD2D49}"/>
    <dgm:cxn modelId="{5B7F96EB-D266-4225-BA6C-1B565F06E975}" srcId="{0DD87E15-6F9E-4F4C-8514-14589EE69813}" destId="{2E3D89BB-31F7-4CCB-9D50-EEB1381B0DAA}" srcOrd="0" destOrd="0" parTransId="{D49BF327-48FA-4E4A-BAFB-8D75847E0202}" sibTransId="{CB470BF1-A029-428D-8C9A-0A2F5B91213D}"/>
    <dgm:cxn modelId="{EEABE168-2FEA-4497-B52F-6AC18950E711}" type="presParOf" srcId="{2F01C2F3-0E7B-4458-88F5-CE293056D196}" destId="{08BD9753-7E7C-4EFB-9E26-5CF857851455}" srcOrd="0" destOrd="0" presId="urn:microsoft.com/office/officeart/2005/8/layout/hChevron3"/>
    <dgm:cxn modelId="{38788AD0-D3D6-44C6-A3A1-3DD01B9B0ADB}" type="presParOf" srcId="{2F01C2F3-0E7B-4458-88F5-CE293056D196}" destId="{32524CCB-A1FD-40C0-B0FD-84D0FEE671AF}" srcOrd="1" destOrd="0" presId="urn:microsoft.com/office/officeart/2005/8/layout/hChevron3"/>
    <dgm:cxn modelId="{6622B838-DC09-4BE2-BCE0-CC1BC2D7035B}" type="presParOf" srcId="{2F01C2F3-0E7B-4458-88F5-CE293056D196}" destId="{4634A1C5-CE37-482F-AAEA-130B14B9BC42}" srcOrd="2" destOrd="0" presId="urn:microsoft.com/office/officeart/2005/8/layout/hChevron3"/>
    <dgm:cxn modelId="{F2AE242E-4AAB-4EAB-A692-8BE205C2C8E0}" type="presParOf" srcId="{2F01C2F3-0E7B-4458-88F5-CE293056D196}" destId="{CA186C26-70D7-4092-88B9-B8FA591643A2}" srcOrd="3" destOrd="0" presId="urn:microsoft.com/office/officeart/2005/8/layout/hChevron3"/>
    <dgm:cxn modelId="{A4AD3457-3D73-48A6-818B-29141173348D}" type="presParOf" srcId="{2F01C2F3-0E7B-4458-88F5-CE293056D196}" destId="{E128D0AB-66F3-4777-88FA-0128F4A4D8D1}" srcOrd="4" destOrd="0" presId="urn:microsoft.com/office/officeart/2005/8/layout/hChevron3"/>
    <dgm:cxn modelId="{BDD75F1A-5E14-46FE-B82E-C2D904607A1C}" type="presParOf" srcId="{2F01C2F3-0E7B-4458-88F5-CE293056D196}" destId="{E5A3C886-607C-4CA8-A052-40FE344616F1}" srcOrd="5" destOrd="0" presId="urn:microsoft.com/office/officeart/2005/8/layout/hChevron3"/>
    <dgm:cxn modelId="{C594021D-A82F-4491-934B-1A548DED4F5E}" type="presParOf" srcId="{2F01C2F3-0E7B-4458-88F5-CE293056D196}" destId="{D421671F-03E2-433C-8CC6-CD528BE5B23D}" srcOrd="6" destOrd="0" presId="urn:microsoft.com/office/officeart/2005/8/layout/hChevron3"/>
  </dgm:cxnLst>
  <dgm:bg/>
  <dgm:whole/>
  <dgm:extLst>
    <a:ext uri="http://schemas.microsoft.com/office/drawing/2008/diagram">
      <dsp:dataModelExt xmlns:dsp="http://schemas.microsoft.com/office/drawing/2008/diagram" relId="rId13"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0DD87E15-6F9E-4F4C-8514-14589EE69813}" type="doc">
      <dgm:prSet loTypeId="urn:microsoft.com/office/officeart/2005/8/layout/hChevron3" loCatId="process" qsTypeId="urn:microsoft.com/office/officeart/2005/8/quickstyle/simple1" qsCatId="simple" csTypeId="urn:microsoft.com/office/officeart/2005/8/colors/accent1_2" csCatId="accent1" phldr="1"/>
      <dgm:spPr/>
    </dgm:pt>
    <dgm:pt modelId="{2E3D89BB-31F7-4CCB-9D50-EEB1381B0DAA}">
      <dgm:prSet phldrT="[Text]" custT="1"/>
      <dgm:spPr>
        <a:solidFill>
          <a:srgbClr val="4472C4"/>
        </a:solidFill>
      </dgm:spPr>
      <dgm:t>
        <a:bodyPr/>
        <a:lstStyle/>
        <a:p>
          <a:r>
            <a:rPr lang="en-US" sz="2000" b="1"/>
            <a:t>Overview</a:t>
          </a:r>
          <a:endParaRPr lang="en-US" sz="2000" b="1" dirty="0"/>
        </a:p>
      </dgm:t>
    </dgm:pt>
    <dgm:pt modelId="{D49BF327-48FA-4E4A-BAFB-8D75847E0202}" type="parTrans" cxnId="{5B7F96EB-D266-4225-BA6C-1B565F06E975}">
      <dgm:prSet/>
      <dgm:spPr/>
      <dgm:t>
        <a:bodyPr/>
        <a:lstStyle/>
        <a:p>
          <a:endParaRPr lang="en-US"/>
        </a:p>
      </dgm:t>
    </dgm:pt>
    <dgm:pt modelId="{CB470BF1-A029-428D-8C9A-0A2F5B91213D}" type="sibTrans" cxnId="{5B7F96EB-D266-4225-BA6C-1B565F06E975}">
      <dgm:prSet/>
      <dgm:spPr/>
      <dgm:t>
        <a:bodyPr/>
        <a:lstStyle/>
        <a:p>
          <a:endParaRPr lang="en-US"/>
        </a:p>
      </dgm:t>
    </dgm:pt>
    <dgm:pt modelId="{F950263E-908E-43A3-8F56-BCA07DF7BC21}">
      <dgm:prSet phldrT="[Text]" custT="1"/>
      <dgm:spPr>
        <a:solidFill>
          <a:srgbClr val="B3C0E2"/>
        </a:solidFill>
      </dgm:spPr>
      <dgm:t>
        <a:bodyPr/>
        <a:lstStyle/>
        <a:p>
          <a:pPr algn="ctr"/>
          <a:r>
            <a:rPr lang="en-US" sz="2000" b="1"/>
            <a:t>Content</a:t>
          </a:r>
          <a:endParaRPr lang="en-US" sz="2000" b="1" dirty="0"/>
        </a:p>
      </dgm:t>
    </dgm:pt>
    <dgm:pt modelId="{9E8BF572-FDE7-44F2-B591-1C0495BCD957}" type="parTrans" cxnId="{E0BF70D3-8C07-48F6-8073-AD0883FEC064}">
      <dgm:prSet/>
      <dgm:spPr/>
      <dgm:t>
        <a:bodyPr/>
        <a:lstStyle/>
        <a:p>
          <a:endParaRPr lang="en-US"/>
        </a:p>
      </dgm:t>
    </dgm:pt>
    <dgm:pt modelId="{44A38CE1-4A38-4ACB-9F99-78C55F30126B}" type="sibTrans" cxnId="{E0BF70D3-8C07-48F6-8073-AD0883FEC064}">
      <dgm:prSet/>
      <dgm:spPr/>
      <dgm:t>
        <a:bodyPr/>
        <a:lstStyle/>
        <a:p>
          <a:endParaRPr lang="en-US"/>
        </a:p>
      </dgm:t>
    </dgm:pt>
    <dgm:pt modelId="{AA4B02BC-4700-4787-BDEF-DE2BC7396865}">
      <dgm:prSet phldrT="[Text]" custT="1"/>
      <dgm:spPr>
        <a:solidFill>
          <a:srgbClr val="B3C0E2"/>
        </a:solidFill>
      </dgm:spPr>
      <dgm:t>
        <a:bodyPr/>
        <a:lstStyle/>
        <a:p>
          <a:r>
            <a:rPr lang="en-US" sz="2000" b="1"/>
            <a:t>Process</a:t>
          </a:r>
          <a:endParaRPr lang="en-US" sz="2000" b="1" dirty="0"/>
        </a:p>
      </dgm:t>
    </dgm:pt>
    <dgm:pt modelId="{56D47B2C-9599-4BC1-9327-9770C2D51C28}" type="parTrans" cxnId="{2918C056-F920-49D0-9D17-95A2ABE2D09A}">
      <dgm:prSet/>
      <dgm:spPr/>
      <dgm:t>
        <a:bodyPr/>
        <a:lstStyle/>
        <a:p>
          <a:endParaRPr lang="en-US"/>
        </a:p>
      </dgm:t>
    </dgm:pt>
    <dgm:pt modelId="{6AF32339-9ECF-4957-BEC1-0F235C14B6B3}" type="sibTrans" cxnId="{2918C056-F920-49D0-9D17-95A2ABE2D09A}">
      <dgm:prSet/>
      <dgm:spPr/>
      <dgm:t>
        <a:bodyPr/>
        <a:lstStyle/>
        <a:p>
          <a:endParaRPr lang="en-US"/>
        </a:p>
      </dgm:t>
    </dgm:pt>
    <dgm:pt modelId="{7015A91E-5EF2-4F55-866B-8262A0F4C3E2}">
      <dgm:prSet custT="1"/>
      <dgm:spPr>
        <a:solidFill>
          <a:srgbClr val="B3C0E2"/>
        </a:solidFill>
      </dgm:spPr>
      <dgm:t>
        <a:bodyPr/>
        <a:lstStyle/>
        <a:p>
          <a:r>
            <a:rPr lang="en-US" sz="2000" b="1"/>
            <a:t>Resource package</a:t>
          </a:r>
          <a:endParaRPr lang="en-US" sz="2000" b="1" dirty="0"/>
        </a:p>
      </dgm:t>
    </dgm:pt>
    <dgm:pt modelId="{930237C4-09F1-4E49-B4B0-2A8409D4D410}" type="parTrans" cxnId="{67304CEB-2D54-4080-87F7-CBA4F5517DA6}">
      <dgm:prSet/>
      <dgm:spPr/>
      <dgm:t>
        <a:bodyPr/>
        <a:lstStyle/>
        <a:p>
          <a:endParaRPr lang="en-US"/>
        </a:p>
      </dgm:t>
    </dgm:pt>
    <dgm:pt modelId="{9E846848-60C8-4389-A2E4-0DB2F2FD2D49}" type="sibTrans" cxnId="{67304CEB-2D54-4080-87F7-CBA4F5517DA6}">
      <dgm:prSet/>
      <dgm:spPr/>
      <dgm:t>
        <a:bodyPr/>
        <a:lstStyle/>
        <a:p>
          <a:endParaRPr lang="en-US"/>
        </a:p>
      </dgm:t>
    </dgm:pt>
    <dgm:pt modelId="{2F01C2F3-0E7B-4458-88F5-CE293056D196}" type="pres">
      <dgm:prSet presAssocID="{0DD87E15-6F9E-4F4C-8514-14589EE69813}" presName="Name0" presStyleCnt="0">
        <dgm:presLayoutVars>
          <dgm:dir/>
          <dgm:resizeHandles val="exact"/>
        </dgm:presLayoutVars>
      </dgm:prSet>
      <dgm:spPr/>
    </dgm:pt>
    <dgm:pt modelId="{08BD9753-7E7C-4EFB-9E26-5CF857851455}" type="pres">
      <dgm:prSet presAssocID="{2E3D89BB-31F7-4CCB-9D50-EEB1381B0DAA}" presName="parTxOnly" presStyleLbl="node1" presStyleIdx="0" presStyleCnt="4" custLinFactNeighborX="-572" custLinFactNeighborY="-9774">
        <dgm:presLayoutVars>
          <dgm:bulletEnabled val="1"/>
        </dgm:presLayoutVars>
      </dgm:prSet>
      <dgm:spPr/>
    </dgm:pt>
    <dgm:pt modelId="{32524CCB-A1FD-40C0-B0FD-84D0FEE671AF}" type="pres">
      <dgm:prSet presAssocID="{CB470BF1-A029-428D-8C9A-0A2F5B91213D}" presName="parSpace" presStyleCnt="0"/>
      <dgm:spPr/>
    </dgm:pt>
    <dgm:pt modelId="{4634A1C5-CE37-482F-AAEA-130B14B9BC42}" type="pres">
      <dgm:prSet presAssocID="{F950263E-908E-43A3-8F56-BCA07DF7BC21}" presName="parTxOnly" presStyleLbl="node1" presStyleIdx="1" presStyleCnt="4">
        <dgm:presLayoutVars>
          <dgm:bulletEnabled val="1"/>
        </dgm:presLayoutVars>
      </dgm:prSet>
      <dgm:spPr/>
    </dgm:pt>
    <dgm:pt modelId="{CA186C26-70D7-4092-88B9-B8FA591643A2}" type="pres">
      <dgm:prSet presAssocID="{44A38CE1-4A38-4ACB-9F99-78C55F30126B}" presName="parSpace" presStyleCnt="0"/>
      <dgm:spPr/>
    </dgm:pt>
    <dgm:pt modelId="{E128D0AB-66F3-4777-88FA-0128F4A4D8D1}" type="pres">
      <dgm:prSet presAssocID="{AA4B02BC-4700-4787-BDEF-DE2BC7396865}" presName="parTxOnly" presStyleLbl="node1" presStyleIdx="2" presStyleCnt="4">
        <dgm:presLayoutVars>
          <dgm:bulletEnabled val="1"/>
        </dgm:presLayoutVars>
      </dgm:prSet>
      <dgm:spPr/>
    </dgm:pt>
    <dgm:pt modelId="{E5A3C886-607C-4CA8-A052-40FE344616F1}" type="pres">
      <dgm:prSet presAssocID="{6AF32339-9ECF-4957-BEC1-0F235C14B6B3}" presName="parSpace" presStyleCnt="0"/>
      <dgm:spPr/>
    </dgm:pt>
    <dgm:pt modelId="{D421671F-03E2-433C-8CC6-CD528BE5B23D}" type="pres">
      <dgm:prSet presAssocID="{7015A91E-5EF2-4F55-866B-8262A0F4C3E2}" presName="parTxOnly" presStyleLbl="node1" presStyleIdx="3" presStyleCnt="4">
        <dgm:presLayoutVars>
          <dgm:bulletEnabled val="1"/>
        </dgm:presLayoutVars>
      </dgm:prSet>
      <dgm:spPr/>
    </dgm:pt>
  </dgm:ptLst>
  <dgm:cxnLst>
    <dgm:cxn modelId="{586B2505-864E-42B9-AEDA-E5D367127AC0}" type="presOf" srcId="{7015A91E-5EF2-4F55-866B-8262A0F4C3E2}" destId="{D421671F-03E2-433C-8CC6-CD528BE5B23D}" srcOrd="0" destOrd="0" presId="urn:microsoft.com/office/officeart/2005/8/layout/hChevron3"/>
    <dgm:cxn modelId="{5C5B4907-CC1A-4C83-9F3A-AEC3765ABCAE}" type="presOf" srcId="{AA4B02BC-4700-4787-BDEF-DE2BC7396865}" destId="{E128D0AB-66F3-4777-88FA-0128F4A4D8D1}" srcOrd="0" destOrd="0" presId="urn:microsoft.com/office/officeart/2005/8/layout/hChevron3"/>
    <dgm:cxn modelId="{868EAB4E-6504-45C1-B27D-352531AF85AE}" type="presOf" srcId="{F950263E-908E-43A3-8F56-BCA07DF7BC21}" destId="{4634A1C5-CE37-482F-AAEA-130B14B9BC42}" srcOrd="0" destOrd="0" presId="urn:microsoft.com/office/officeart/2005/8/layout/hChevron3"/>
    <dgm:cxn modelId="{2918C056-F920-49D0-9D17-95A2ABE2D09A}" srcId="{0DD87E15-6F9E-4F4C-8514-14589EE69813}" destId="{AA4B02BC-4700-4787-BDEF-DE2BC7396865}" srcOrd="2" destOrd="0" parTransId="{56D47B2C-9599-4BC1-9327-9770C2D51C28}" sibTransId="{6AF32339-9ECF-4957-BEC1-0F235C14B6B3}"/>
    <dgm:cxn modelId="{65D950BF-8CC0-4DC2-B39E-7F497B4FA2AD}" type="presOf" srcId="{0DD87E15-6F9E-4F4C-8514-14589EE69813}" destId="{2F01C2F3-0E7B-4458-88F5-CE293056D196}" srcOrd="0" destOrd="0" presId="urn:microsoft.com/office/officeart/2005/8/layout/hChevron3"/>
    <dgm:cxn modelId="{EC034CCE-AEAB-488F-BAF7-B236486CE31E}" type="presOf" srcId="{2E3D89BB-31F7-4CCB-9D50-EEB1381B0DAA}" destId="{08BD9753-7E7C-4EFB-9E26-5CF857851455}" srcOrd="0" destOrd="0" presId="urn:microsoft.com/office/officeart/2005/8/layout/hChevron3"/>
    <dgm:cxn modelId="{E0BF70D3-8C07-48F6-8073-AD0883FEC064}" srcId="{0DD87E15-6F9E-4F4C-8514-14589EE69813}" destId="{F950263E-908E-43A3-8F56-BCA07DF7BC21}" srcOrd="1" destOrd="0" parTransId="{9E8BF572-FDE7-44F2-B591-1C0495BCD957}" sibTransId="{44A38CE1-4A38-4ACB-9F99-78C55F30126B}"/>
    <dgm:cxn modelId="{67304CEB-2D54-4080-87F7-CBA4F5517DA6}" srcId="{0DD87E15-6F9E-4F4C-8514-14589EE69813}" destId="{7015A91E-5EF2-4F55-866B-8262A0F4C3E2}" srcOrd="3" destOrd="0" parTransId="{930237C4-09F1-4E49-B4B0-2A8409D4D410}" sibTransId="{9E846848-60C8-4389-A2E4-0DB2F2FD2D49}"/>
    <dgm:cxn modelId="{5B7F96EB-D266-4225-BA6C-1B565F06E975}" srcId="{0DD87E15-6F9E-4F4C-8514-14589EE69813}" destId="{2E3D89BB-31F7-4CCB-9D50-EEB1381B0DAA}" srcOrd="0" destOrd="0" parTransId="{D49BF327-48FA-4E4A-BAFB-8D75847E0202}" sibTransId="{CB470BF1-A029-428D-8C9A-0A2F5B91213D}"/>
    <dgm:cxn modelId="{EEABE168-2FEA-4497-B52F-6AC18950E711}" type="presParOf" srcId="{2F01C2F3-0E7B-4458-88F5-CE293056D196}" destId="{08BD9753-7E7C-4EFB-9E26-5CF857851455}" srcOrd="0" destOrd="0" presId="urn:microsoft.com/office/officeart/2005/8/layout/hChevron3"/>
    <dgm:cxn modelId="{38788AD0-D3D6-44C6-A3A1-3DD01B9B0ADB}" type="presParOf" srcId="{2F01C2F3-0E7B-4458-88F5-CE293056D196}" destId="{32524CCB-A1FD-40C0-B0FD-84D0FEE671AF}" srcOrd="1" destOrd="0" presId="urn:microsoft.com/office/officeart/2005/8/layout/hChevron3"/>
    <dgm:cxn modelId="{6622B838-DC09-4BE2-BCE0-CC1BC2D7035B}" type="presParOf" srcId="{2F01C2F3-0E7B-4458-88F5-CE293056D196}" destId="{4634A1C5-CE37-482F-AAEA-130B14B9BC42}" srcOrd="2" destOrd="0" presId="urn:microsoft.com/office/officeart/2005/8/layout/hChevron3"/>
    <dgm:cxn modelId="{F2AE242E-4AAB-4EAB-A692-8BE205C2C8E0}" type="presParOf" srcId="{2F01C2F3-0E7B-4458-88F5-CE293056D196}" destId="{CA186C26-70D7-4092-88B9-B8FA591643A2}" srcOrd="3" destOrd="0" presId="urn:microsoft.com/office/officeart/2005/8/layout/hChevron3"/>
    <dgm:cxn modelId="{A4AD3457-3D73-48A6-818B-29141173348D}" type="presParOf" srcId="{2F01C2F3-0E7B-4458-88F5-CE293056D196}" destId="{E128D0AB-66F3-4777-88FA-0128F4A4D8D1}" srcOrd="4" destOrd="0" presId="urn:microsoft.com/office/officeart/2005/8/layout/hChevron3"/>
    <dgm:cxn modelId="{BDD75F1A-5E14-46FE-B82E-C2D904607A1C}" type="presParOf" srcId="{2F01C2F3-0E7B-4458-88F5-CE293056D196}" destId="{E5A3C886-607C-4CA8-A052-40FE344616F1}" srcOrd="5" destOrd="0" presId="urn:microsoft.com/office/officeart/2005/8/layout/hChevron3"/>
    <dgm:cxn modelId="{C594021D-A82F-4491-934B-1A548DED4F5E}" type="presParOf" srcId="{2F01C2F3-0E7B-4458-88F5-CE293056D196}" destId="{D421671F-03E2-433C-8CC6-CD528BE5B23D}" srcOrd="6" destOrd="0" presId="urn:microsoft.com/office/officeart/2005/8/layout/hChevron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0DD87E15-6F9E-4F4C-8514-14589EE69813}" type="doc">
      <dgm:prSet loTypeId="urn:microsoft.com/office/officeart/2005/8/layout/hChevron3" loCatId="process" qsTypeId="urn:microsoft.com/office/officeart/2005/8/quickstyle/simple1" qsCatId="simple" csTypeId="urn:microsoft.com/office/officeart/2005/8/colors/accent1_2" csCatId="accent1" phldr="1"/>
      <dgm:spPr/>
    </dgm:pt>
    <dgm:pt modelId="{2F01C2F3-0E7B-4458-88F5-CE293056D196}" type="pres">
      <dgm:prSet presAssocID="{0DD87E15-6F9E-4F4C-8514-14589EE69813}" presName="Name0" presStyleCnt="0">
        <dgm:presLayoutVars>
          <dgm:dir/>
          <dgm:resizeHandles val="exact"/>
        </dgm:presLayoutVars>
      </dgm:prSet>
      <dgm:spPr/>
    </dgm:pt>
  </dgm:ptLst>
  <dgm:cxnLst>
    <dgm:cxn modelId="{65D950BF-8CC0-4DC2-B39E-7F497B4FA2AD}" type="presOf" srcId="{0DD87E15-6F9E-4F4C-8514-14589EE69813}" destId="{2F01C2F3-0E7B-4458-88F5-CE293056D196}" srcOrd="0" destOrd="0" presId="urn:microsoft.com/office/officeart/2005/8/layout/hChevron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0DD87E15-6F9E-4F4C-8514-14589EE69813}" type="doc">
      <dgm:prSet loTypeId="urn:microsoft.com/office/officeart/2005/8/layout/hChevron3" loCatId="process" qsTypeId="urn:microsoft.com/office/officeart/2005/8/quickstyle/simple1" qsCatId="simple" csTypeId="urn:microsoft.com/office/officeart/2005/8/colors/accent1_2" csCatId="accent1" phldr="1"/>
      <dgm:spPr/>
    </dgm:pt>
    <dgm:pt modelId="{2E3D89BB-31F7-4CCB-9D50-EEB1381B0DAA}">
      <dgm:prSet phldrT="[Text]" custT="1"/>
      <dgm:spPr>
        <a:solidFill>
          <a:srgbClr val="4472C4"/>
        </a:solidFill>
      </dgm:spPr>
      <dgm:t>
        <a:bodyPr/>
        <a:lstStyle/>
        <a:p>
          <a:r>
            <a:rPr lang="en-US" sz="2000" b="1"/>
            <a:t>Overview</a:t>
          </a:r>
          <a:endParaRPr lang="en-US" sz="2000" b="1" dirty="0"/>
        </a:p>
      </dgm:t>
    </dgm:pt>
    <dgm:pt modelId="{D49BF327-48FA-4E4A-BAFB-8D75847E0202}" type="parTrans" cxnId="{5B7F96EB-D266-4225-BA6C-1B565F06E975}">
      <dgm:prSet/>
      <dgm:spPr/>
      <dgm:t>
        <a:bodyPr/>
        <a:lstStyle/>
        <a:p>
          <a:endParaRPr lang="en-US"/>
        </a:p>
      </dgm:t>
    </dgm:pt>
    <dgm:pt modelId="{CB470BF1-A029-428D-8C9A-0A2F5B91213D}" type="sibTrans" cxnId="{5B7F96EB-D266-4225-BA6C-1B565F06E975}">
      <dgm:prSet/>
      <dgm:spPr/>
      <dgm:t>
        <a:bodyPr/>
        <a:lstStyle/>
        <a:p>
          <a:endParaRPr lang="en-US"/>
        </a:p>
      </dgm:t>
    </dgm:pt>
    <dgm:pt modelId="{F950263E-908E-43A3-8F56-BCA07DF7BC21}">
      <dgm:prSet phldrT="[Text]" custT="1"/>
      <dgm:spPr>
        <a:solidFill>
          <a:srgbClr val="B3C0E2"/>
        </a:solidFill>
      </dgm:spPr>
      <dgm:t>
        <a:bodyPr/>
        <a:lstStyle/>
        <a:p>
          <a:pPr algn="ctr"/>
          <a:r>
            <a:rPr lang="en-US" sz="2000" b="1"/>
            <a:t>Content</a:t>
          </a:r>
          <a:endParaRPr lang="en-US" sz="2000" b="1" dirty="0"/>
        </a:p>
      </dgm:t>
    </dgm:pt>
    <dgm:pt modelId="{9E8BF572-FDE7-44F2-B591-1C0495BCD957}" type="parTrans" cxnId="{E0BF70D3-8C07-48F6-8073-AD0883FEC064}">
      <dgm:prSet/>
      <dgm:spPr/>
      <dgm:t>
        <a:bodyPr/>
        <a:lstStyle/>
        <a:p>
          <a:endParaRPr lang="en-US"/>
        </a:p>
      </dgm:t>
    </dgm:pt>
    <dgm:pt modelId="{44A38CE1-4A38-4ACB-9F99-78C55F30126B}" type="sibTrans" cxnId="{E0BF70D3-8C07-48F6-8073-AD0883FEC064}">
      <dgm:prSet/>
      <dgm:spPr/>
      <dgm:t>
        <a:bodyPr/>
        <a:lstStyle/>
        <a:p>
          <a:endParaRPr lang="en-US"/>
        </a:p>
      </dgm:t>
    </dgm:pt>
    <dgm:pt modelId="{AA4B02BC-4700-4787-BDEF-DE2BC7396865}">
      <dgm:prSet phldrT="[Text]" custT="1"/>
      <dgm:spPr>
        <a:solidFill>
          <a:srgbClr val="B3C0E2"/>
        </a:solidFill>
      </dgm:spPr>
      <dgm:t>
        <a:bodyPr/>
        <a:lstStyle/>
        <a:p>
          <a:r>
            <a:rPr lang="en-US" sz="2000" b="1"/>
            <a:t>Process</a:t>
          </a:r>
          <a:endParaRPr lang="en-US" sz="2000" b="1" dirty="0"/>
        </a:p>
      </dgm:t>
    </dgm:pt>
    <dgm:pt modelId="{56D47B2C-9599-4BC1-9327-9770C2D51C28}" type="parTrans" cxnId="{2918C056-F920-49D0-9D17-95A2ABE2D09A}">
      <dgm:prSet/>
      <dgm:spPr/>
      <dgm:t>
        <a:bodyPr/>
        <a:lstStyle/>
        <a:p>
          <a:endParaRPr lang="en-US"/>
        </a:p>
      </dgm:t>
    </dgm:pt>
    <dgm:pt modelId="{6AF32339-9ECF-4957-BEC1-0F235C14B6B3}" type="sibTrans" cxnId="{2918C056-F920-49D0-9D17-95A2ABE2D09A}">
      <dgm:prSet/>
      <dgm:spPr/>
      <dgm:t>
        <a:bodyPr/>
        <a:lstStyle/>
        <a:p>
          <a:endParaRPr lang="en-US"/>
        </a:p>
      </dgm:t>
    </dgm:pt>
    <dgm:pt modelId="{7015A91E-5EF2-4F55-866B-8262A0F4C3E2}">
      <dgm:prSet custT="1"/>
      <dgm:spPr>
        <a:solidFill>
          <a:srgbClr val="B3C0E2"/>
        </a:solidFill>
      </dgm:spPr>
      <dgm:t>
        <a:bodyPr/>
        <a:lstStyle/>
        <a:p>
          <a:r>
            <a:rPr lang="en-US" sz="2000" b="1"/>
            <a:t>Resource package</a:t>
          </a:r>
          <a:endParaRPr lang="en-US" sz="2000" b="1" dirty="0"/>
        </a:p>
      </dgm:t>
    </dgm:pt>
    <dgm:pt modelId="{930237C4-09F1-4E49-B4B0-2A8409D4D410}" type="parTrans" cxnId="{67304CEB-2D54-4080-87F7-CBA4F5517DA6}">
      <dgm:prSet/>
      <dgm:spPr/>
      <dgm:t>
        <a:bodyPr/>
        <a:lstStyle/>
        <a:p>
          <a:endParaRPr lang="en-US"/>
        </a:p>
      </dgm:t>
    </dgm:pt>
    <dgm:pt modelId="{9E846848-60C8-4389-A2E4-0DB2F2FD2D49}" type="sibTrans" cxnId="{67304CEB-2D54-4080-87F7-CBA4F5517DA6}">
      <dgm:prSet/>
      <dgm:spPr/>
      <dgm:t>
        <a:bodyPr/>
        <a:lstStyle/>
        <a:p>
          <a:endParaRPr lang="en-US"/>
        </a:p>
      </dgm:t>
    </dgm:pt>
    <dgm:pt modelId="{2F01C2F3-0E7B-4458-88F5-CE293056D196}" type="pres">
      <dgm:prSet presAssocID="{0DD87E15-6F9E-4F4C-8514-14589EE69813}" presName="Name0" presStyleCnt="0">
        <dgm:presLayoutVars>
          <dgm:dir/>
          <dgm:resizeHandles val="exact"/>
        </dgm:presLayoutVars>
      </dgm:prSet>
      <dgm:spPr/>
    </dgm:pt>
    <dgm:pt modelId="{08BD9753-7E7C-4EFB-9E26-5CF857851455}" type="pres">
      <dgm:prSet presAssocID="{2E3D89BB-31F7-4CCB-9D50-EEB1381B0DAA}" presName="parTxOnly" presStyleLbl="node1" presStyleIdx="0" presStyleCnt="4" custLinFactNeighborX="-572" custLinFactNeighborY="-9774">
        <dgm:presLayoutVars>
          <dgm:bulletEnabled val="1"/>
        </dgm:presLayoutVars>
      </dgm:prSet>
      <dgm:spPr/>
    </dgm:pt>
    <dgm:pt modelId="{32524CCB-A1FD-40C0-B0FD-84D0FEE671AF}" type="pres">
      <dgm:prSet presAssocID="{CB470BF1-A029-428D-8C9A-0A2F5B91213D}" presName="parSpace" presStyleCnt="0"/>
      <dgm:spPr/>
    </dgm:pt>
    <dgm:pt modelId="{4634A1C5-CE37-482F-AAEA-130B14B9BC42}" type="pres">
      <dgm:prSet presAssocID="{F950263E-908E-43A3-8F56-BCA07DF7BC21}" presName="parTxOnly" presStyleLbl="node1" presStyleIdx="1" presStyleCnt="4">
        <dgm:presLayoutVars>
          <dgm:bulletEnabled val="1"/>
        </dgm:presLayoutVars>
      </dgm:prSet>
      <dgm:spPr/>
    </dgm:pt>
    <dgm:pt modelId="{CA186C26-70D7-4092-88B9-B8FA591643A2}" type="pres">
      <dgm:prSet presAssocID="{44A38CE1-4A38-4ACB-9F99-78C55F30126B}" presName="parSpace" presStyleCnt="0"/>
      <dgm:spPr/>
    </dgm:pt>
    <dgm:pt modelId="{E128D0AB-66F3-4777-88FA-0128F4A4D8D1}" type="pres">
      <dgm:prSet presAssocID="{AA4B02BC-4700-4787-BDEF-DE2BC7396865}" presName="parTxOnly" presStyleLbl="node1" presStyleIdx="2" presStyleCnt="4">
        <dgm:presLayoutVars>
          <dgm:bulletEnabled val="1"/>
        </dgm:presLayoutVars>
      </dgm:prSet>
      <dgm:spPr/>
    </dgm:pt>
    <dgm:pt modelId="{E5A3C886-607C-4CA8-A052-40FE344616F1}" type="pres">
      <dgm:prSet presAssocID="{6AF32339-9ECF-4957-BEC1-0F235C14B6B3}" presName="parSpace" presStyleCnt="0"/>
      <dgm:spPr/>
    </dgm:pt>
    <dgm:pt modelId="{D421671F-03E2-433C-8CC6-CD528BE5B23D}" type="pres">
      <dgm:prSet presAssocID="{7015A91E-5EF2-4F55-866B-8262A0F4C3E2}" presName="parTxOnly" presStyleLbl="node1" presStyleIdx="3" presStyleCnt="4">
        <dgm:presLayoutVars>
          <dgm:bulletEnabled val="1"/>
        </dgm:presLayoutVars>
      </dgm:prSet>
      <dgm:spPr/>
    </dgm:pt>
  </dgm:ptLst>
  <dgm:cxnLst>
    <dgm:cxn modelId="{586B2505-864E-42B9-AEDA-E5D367127AC0}" type="presOf" srcId="{7015A91E-5EF2-4F55-866B-8262A0F4C3E2}" destId="{D421671F-03E2-433C-8CC6-CD528BE5B23D}" srcOrd="0" destOrd="0" presId="urn:microsoft.com/office/officeart/2005/8/layout/hChevron3"/>
    <dgm:cxn modelId="{5C5B4907-CC1A-4C83-9F3A-AEC3765ABCAE}" type="presOf" srcId="{AA4B02BC-4700-4787-BDEF-DE2BC7396865}" destId="{E128D0AB-66F3-4777-88FA-0128F4A4D8D1}" srcOrd="0" destOrd="0" presId="urn:microsoft.com/office/officeart/2005/8/layout/hChevron3"/>
    <dgm:cxn modelId="{868EAB4E-6504-45C1-B27D-352531AF85AE}" type="presOf" srcId="{F950263E-908E-43A3-8F56-BCA07DF7BC21}" destId="{4634A1C5-CE37-482F-AAEA-130B14B9BC42}" srcOrd="0" destOrd="0" presId="urn:microsoft.com/office/officeart/2005/8/layout/hChevron3"/>
    <dgm:cxn modelId="{2918C056-F920-49D0-9D17-95A2ABE2D09A}" srcId="{0DD87E15-6F9E-4F4C-8514-14589EE69813}" destId="{AA4B02BC-4700-4787-BDEF-DE2BC7396865}" srcOrd="2" destOrd="0" parTransId="{56D47B2C-9599-4BC1-9327-9770C2D51C28}" sibTransId="{6AF32339-9ECF-4957-BEC1-0F235C14B6B3}"/>
    <dgm:cxn modelId="{65D950BF-8CC0-4DC2-B39E-7F497B4FA2AD}" type="presOf" srcId="{0DD87E15-6F9E-4F4C-8514-14589EE69813}" destId="{2F01C2F3-0E7B-4458-88F5-CE293056D196}" srcOrd="0" destOrd="0" presId="urn:microsoft.com/office/officeart/2005/8/layout/hChevron3"/>
    <dgm:cxn modelId="{EC034CCE-AEAB-488F-BAF7-B236486CE31E}" type="presOf" srcId="{2E3D89BB-31F7-4CCB-9D50-EEB1381B0DAA}" destId="{08BD9753-7E7C-4EFB-9E26-5CF857851455}" srcOrd="0" destOrd="0" presId="urn:microsoft.com/office/officeart/2005/8/layout/hChevron3"/>
    <dgm:cxn modelId="{E0BF70D3-8C07-48F6-8073-AD0883FEC064}" srcId="{0DD87E15-6F9E-4F4C-8514-14589EE69813}" destId="{F950263E-908E-43A3-8F56-BCA07DF7BC21}" srcOrd="1" destOrd="0" parTransId="{9E8BF572-FDE7-44F2-B591-1C0495BCD957}" sibTransId="{44A38CE1-4A38-4ACB-9F99-78C55F30126B}"/>
    <dgm:cxn modelId="{67304CEB-2D54-4080-87F7-CBA4F5517DA6}" srcId="{0DD87E15-6F9E-4F4C-8514-14589EE69813}" destId="{7015A91E-5EF2-4F55-866B-8262A0F4C3E2}" srcOrd="3" destOrd="0" parTransId="{930237C4-09F1-4E49-B4B0-2A8409D4D410}" sibTransId="{9E846848-60C8-4389-A2E4-0DB2F2FD2D49}"/>
    <dgm:cxn modelId="{5B7F96EB-D266-4225-BA6C-1B565F06E975}" srcId="{0DD87E15-6F9E-4F4C-8514-14589EE69813}" destId="{2E3D89BB-31F7-4CCB-9D50-EEB1381B0DAA}" srcOrd="0" destOrd="0" parTransId="{D49BF327-48FA-4E4A-BAFB-8D75847E0202}" sibTransId="{CB470BF1-A029-428D-8C9A-0A2F5B91213D}"/>
    <dgm:cxn modelId="{EEABE168-2FEA-4497-B52F-6AC18950E711}" type="presParOf" srcId="{2F01C2F3-0E7B-4458-88F5-CE293056D196}" destId="{08BD9753-7E7C-4EFB-9E26-5CF857851455}" srcOrd="0" destOrd="0" presId="urn:microsoft.com/office/officeart/2005/8/layout/hChevron3"/>
    <dgm:cxn modelId="{38788AD0-D3D6-44C6-A3A1-3DD01B9B0ADB}" type="presParOf" srcId="{2F01C2F3-0E7B-4458-88F5-CE293056D196}" destId="{32524CCB-A1FD-40C0-B0FD-84D0FEE671AF}" srcOrd="1" destOrd="0" presId="urn:microsoft.com/office/officeart/2005/8/layout/hChevron3"/>
    <dgm:cxn modelId="{6622B838-DC09-4BE2-BCE0-CC1BC2D7035B}" type="presParOf" srcId="{2F01C2F3-0E7B-4458-88F5-CE293056D196}" destId="{4634A1C5-CE37-482F-AAEA-130B14B9BC42}" srcOrd="2" destOrd="0" presId="urn:microsoft.com/office/officeart/2005/8/layout/hChevron3"/>
    <dgm:cxn modelId="{F2AE242E-4AAB-4EAB-A692-8BE205C2C8E0}" type="presParOf" srcId="{2F01C2F3-0E7B-4458-88F5-CE293056D196}" destId="{CA186C26-70D7-4092-88B9-B8FA591643A2}" srcOrd="3" destOrd="0" presId="urn:microsoft.com/office/officeart/2005/8/layout/hChevron3"/>
    <dgm:cxn modelId="{A4AD3457-3D73-48A6-818B-29141173348D}" type="presParOf" srcId="{2F01C2F3-0E7B-4458-88F5-CE293056D196}" destId="{E128D0AB-66F3-4777-88FA-0128F4A4D8D1}" srcOrd="4" destOrd="0" presId="urn:microsoft.com/office/officeart/2005/8/layout/hChevron3"/>
    <dgm:cxn modelId="{BDD75F1A-5E14-46FE-B82E-C2D904607A1C}" type="presParOf" srcId="{2F01C2F3-0E7B-4458-88F5-CE293056D196}" destId="{E5A3C886-607C-4CA8-A052-40FE344616F1}" srcOrd="5" destOrd="0" presId="urn:microsoft.com/office/officeart/2005/8/layout/hChevron3"/>
    <dgm:cxn modelId="{C594021D-A82F-4491-934B-1A548DED4F5E}" type="presParOf" srcId="{2F01C2F3-0E7B-4458-88F5-CE293056D196}" destId="{D421671F-03E2-433C-8CC6-CD528BE5B23D}" srcOrd="6" destOrd="0" presId="urn:microsoft.com/office/officeart/2005/8/layout/hChevron3"/>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0DD87E15-6F9E-4F4C-8514-14589EE69813}" type="doc">
      <dgm:prSet loTypeId="urn:microsoft.com/office/officeart/2005/8/layout/hChevron3" loCatId="process" qsTypeId="urn:microsoft.com/office/officeart/2005/8/quickstyle/simple1" qsCatId="simple" csTypeId="urn:microsoft.com/office/officeart/2005/8/colors/accent1_2" csCatId="accent1" phldr="1"/>
      <dgm:spPr/>
    </dgm:pt>
    <dgm:pt modelId="{2E3D89BB-31F7-4CCB-9D50-EEB1381B0DAA}">
      <dgm:prSet phldrT="[Text]" custT="1"/>
      <dgm:spPr>
        <a:solidFill>
          <a:srgbClr val="4472C4"/>
        </a:solidFill>
      </dgm:spPr>
      <dgm:t>
        <a:bodyPr/>
        <a:lstStyle/>
        <a:p>
          <a:r>
            <a:rPr lang="en-US" sz="2000" b="1"/>
            <a:t>Overview</a:t>
          </a:r>
          <a:endParaRPr lang="en-US" sz="2000" b="1" dirty="0"/>
        </a:p>
      </dgm:t>
    </dgm:pt>
    <dgm:pt modelId="{D49BF327-48FA-4E4A-BAFB-8D75847E0202}" type="parTrans" cxnId="{5B7F96EB-D266-4225-BA6C-1B565F06E975}">
      <dgm:prSet/>
      <dgm:spPr/>
      <dgm:t>
        <a:bodyPr/>
        <a:lstStyle/>
        <a:p>
          <a:endParaRPr lang="en-US"/>
        </a:p>
      </dgm:t>
    </dgm:pt>
    <dgm:pt modelId="{CB470BF1-A029-428D-8C9A-0A2F5B91213D}" type="sibTrans" cxnId="{5B7F96EB-D266-4225-BA6C-1B565F06E975}">
      <dgm:prSet/>
      <dgm:spPr/>
      <dgm:t>
        <a:bodyPr/>
        <a:lstStyle/>
        <a:p>
          <a:endParaRPr lang="en-US"/>
        </a:p>
      </dgm:t>
    </dgm:pt>
    <dgm:pt modelId="{F950263E-908E-43A3-8F56-BCA07DF7BC21}">
      <dgm:prSet phldrT="[Text]" custT="1"/>
      <dgm:spPr>
        <a:solidFill>
          <a:srgbClr val="B3C0E2"/>
        </a:solidFill>
      </dgm:spPr>
      <dgm:t>
        <a:bodyPr/>
        <a:lstStyle/>
        <a:p>
          <a:pPr algn="ctr"/>
          <a:r>
            <a:rPr lang="en-US" sz="2000" b="1"/>
            <a:t>Content</a:t>
          </a:r>
          <a:endParaRPr lang="en-US" sz="2000" b="1" dirty="0"/>
        </a:p>
      </dgm:t>
    </dgm:pt>
    <dgm:pt modelId="{9E8BF572-FDE7-44F2-B591-1C0495BCD957}" type="parTrans" cxnId="{E0BF70D3-8C07-48F6-8073-AD0883FEC064}">
      <dgm:prSet/>
      <dgm:spPr/>
      <dgm:t>
        <a:bodyPr/>
        <a:lstStyle/>
        <a:p>
          <a:endParaRPr lang="en-US"/>
        </a:p>
      </dgm:t>
    </dgm:pt>
    <dgm:pt modelId="{44A38CE1-4A38-4ACB-9F99-78C55F30126B}" type="sibTrans" cxnId="{E0BF70D3-8C07-48F6-8073-AD0883FEC064}">
      <dgm:prSet/>
      <dgm:spPr/>
      <dgm:t>
        <a:bodyPr/>
        <a:lstStyle/>
        <a:p>
          <a:endParaRPr lang="en-US"/>
        </a:p>
      </dgm:t>
    </dgm:pt>
    <dgm:pt modelId="{AA4B02BC-4700-4787-BDEF-DE2BC7396865}">
      <dgm:prSet phldrT="[Text]" custT="1"/>
      <dgm:spPr>
        <a:solidFill>
          <a:srgbClr val="B3C0E2"/>
        </a:solidFill>
      </dgm:spPr>
      <dgm:t>
        <a:bodyPr/>
        <a:lstStyle/>
        <a:p>
          <a:r>
            <a:rPr lang="en-US" sz="2000" b="1"/>
            <a:t>Process</a:t>
          </a:r>
          <a:endParaRPr lang="en-US" sz="2000" b="1" dirty="0"/>
        </a:p>
      </dgm:t>
    </dgm:pt>
    <dgm:pt modelId="{56D47B2C-9599-4BC1-9327-9770C2D51C28}" type="parTrans" cxnId="{2918C056-F920-49D0-9D17-95A2ABE2D09A}">
      <dgm:prSet/>
      <dgm:spPr/>
      <dgm:t>
        <a:bodyPr/>
        <a:lstStyle/>
        <a:p>
          <a:endParaRPr lang="en-US"/>
        </a:p>
      </dgm:t>
    </dgm:pt>
    <dgm:pt modelId="{6AF32339-9ECF-4957-BEC1-0F235C14B6B3}" type="sibTrans" cxnId="{2918C056-F920-49D0-9D17-95A2ABE2D09A}">
      <dgm:prSet/>
      <dgm:spPr/>
      <dgm:t>
        <a:bodyPr/>
        <a:lstStyle/>
        <a:p>
          <a:endParaRPr lang="en-US"/>
        </a:p>
      </dgm:t>
    </dgm:pt>
    <dgm:pt modelId="{7015A91E-5EF2-4F55-866B-8262A0F4C3E2}">
      <dgm:prSet custT="1"/>
      <dgm:spPr>
        <a:solidFill>
          <a:srgbClr val="B3C0E2"/>
        </a:solidFill>
      </dgm:spPr>
      <dgm:t>
        <a:bodyPr/>
        <a:lstStyle/>
        <a:p>
          <a:r>
            <a:rPr lang="en-US" sz="2000" b="1"/>
            <a:t>Resource package</a:t>
          </a:r>
          <a:endParaRPr lang="en-US" sz="2000" b="1" dirty="0"/>
        </a:p>
      </dgm:t>
    </dgm:pt>
    <dgm:pt modelId="{930237C4-09F1-4E49-B4B0-2A8409D4D410}" type="parTrans" cxnId="{67304CEB-2D54-4080-87F7-CBA4F5517DA6}">
      <dgm:prSet/>
      <dgm:spPr/>
      <dgm:t>
        <a:bodyPr/>
        <a:lstStyle/>
        <a:p>
          <a:endParaRPr lang="en-US"/>
        </a:p>
      </dgm:t>
    </dgm:pt>
    <dgm:pt modelId="{9E846848-60C8-4389-A2E4-0DB2F2FD2D49}" type="sibTrans" cxnId="{67304CEB-2D54-4080-87F7-CBA4F5517DA6}">
      <dgm:prSet/>
      <dgm:spPr/>
      <dgm:t>
        <a:bodyPr/>
        <a:lstStyle/>
        <a:p>
          <a:endParaRPr lang="en-US"/>
        </a:p>
      </dgm:t>
    </dgm:pt>
    <dgm:pt modelId="{2F01C2F3-0E7B-4458-88F5-CE293056D196}" type="pres">
      <dgm:prSet presAssocID="{0DD87E15-6F9E-4F4C-8514-14589EE69813}" presName="Name0" presStyleCnt="0">
        <dgm:presLayoutVars>
          <dgm:dir/>
          <dgm:resizeHandles val="exact"/>
        </dgm:presLayoutVars>
      </dgm:prSet>
      <dgm:spPr/>
    </dgm:pt>
    <dgm:pt modelId="{08BD9753-7E7C-4EFB-9E26-5CF857851455}" type="pres">
      <dgm:prSet presAssocID="{2E3D89BB-31F7-4CCB-9D50-EEB1381B0DAA}" presName="parTxOnly" presStyleLbl="node1" presStyleIdx="0" presStyleCnt="4" custLinFactNeighborX="-572" custLinFactNeighborY="-9774">
        <dgm:presLayoutVars>
          <dgm:bulletEnabled val="1"/>
        </dgm:presLayoutVars>
      </dgm:prSet>
      <dgm:spPr/>
    </dgm:pt>
    <dgm:pt modelId="{32524CCB-A1FD-40C0-B0FD-84D0FEE671AF}" type="pres">
      <dgm:prSet presAssocID="{CB470BF1-A029-428D-8C9A-0A2F5B91213D}" presName="parSpace" presStyleCnt="0"/>
      <dgm:spPr/>
    </dgm:pt>
    <dgm:pt modelId="{4634A1C5-CE37-482F-AAEA-130B14B9BC42}" type="pres">
      <dgm:prSet presAssocID="{F950263E-908E-43A3-8F56-BCA07DF7BC21}" presName="parTxOnly" presStyleLbl="node1" presStyleIdx="1" presStyleCnt="4">
        <dgm:presLayoutVars>
          <dgm:bulletEnabled val="1"/>
        </dgm:presLayoutVars>
      </dgm:prSet>
      <dgm:spPr/>
    </dgm:pt>
    <dgm:pt modelId="{CA186C26-70D7-4092-88B9-B8FA591643A2}" type="pres">
      <dgm:prSet presAssocID="{44A38CE1-4A38-4ACB-9F99-78C55F30126B}" presName="parSpace" presStyleCnt="0"/>
      <dgm:spPr/>
    </dgm:pt>
    <dgm:pt modelId="{E128D0AB-66F3-4777-88FA-0128F4A4D8D1}" type="pres">
      <dgm:prSet presAssocID="{AA4B02BC-4700-4787-BDEF-DE2BC7396865}" presName="parTxOnly" presStyleLbl="node1" presStyleIdx="2" presStyleCnt="4">
        <dgm:presLayoutVars>
          <dgm:bulletEnabled val="1"/>
        </dgm:presLayoutVars>
      </dgm:prSet>
      <dgm:spPr/>
    </dgm:pt>
    <dgm:pt modelId="{E5A3C886-607C-4CA8-A052-40FE344616F1}" type="pres">
      <dgm:prSet presAssocID="{6AF32339-9ECF-4957-BEC1-0F235C14B6B3}" presName="parSpace" presStyleCnt="0"/>
      <dgm:spPr/>
    </dgm:pt>
    <dgm:pt modelId="{D421671F-03E2-433C-8CC6-CD528BE5B23D}" type="pres">
      <dgm:prSet presAssocID="{7015A91E-5EF2-4F55-866B-8262A0F4C3E2}" presName="parTxOnly" presStyleLbl="node1" presStyleIdx="3" presStyleCnt="4">
        <dgm:presLayoutVars>
          <dgm:bulletEnabled val="1"/>
        </dgm:presLayoutVars>
      </dgm:prSet>
      <dgm:spPr/>
    </dgm:pt>
  </dgm:ptLst>
  <dgm:cxnLst>
    <dgm:cxn modelId="{586B2505-864E-42B9-AEDA-E5D367127AC0}" type="presOf" srcId="{7015A91E-5EF2-4F55-866B-8262A0F4C3E2}" destId="{D421671F-03E2-433C-8CC6-CD528BE5B23D}" srcOrd="0" destOrd="0" presId="urn:microsoft.com/office/officeart/2005/8/layout/hChevron3"/>
    <dgm:cxn modelId="{5C5B4907-CC1A-4C83-9F3A-AEC3765ABCAE}" type="presOf" srcId="{AA4B02BC-4700-4787-BDEF-DE2BC7396865}" destId="{E128D0AB-66F3-4777-88FA-0128F4A4D8D1}" srcOrd="0" destOrd="0" presId="urn:microsoft.com/office/officeart/2005/8/layout/hChevron3"/>
    <dgm:cxn modelId="{868EAB4E-6504-45C1-B27D-352531AF85AE}" type="presOf" srcId="{F950263E-908E-43A3-8F56-BCA07DF7BC21}" destId="{4634A1C5-CE37-482F-AAEA-130B14B9BC42}" srcOrd="0" destOrd="0" presId="urn:microsoft.com/office/officeart/2005/8/layout/hChevron3"/>
    <dgm:cxn modelId="{2918C056-F920-49D0-9D17-95A2ABE2D09A}" srcId="{0DD87E15-6F9E-4F4C-8514-14589EE69813}" destId="{AA4B02BC-4700-4787-BDEF-DE2BC7396865}" srcOrd="2" destOrd="0" parTransId="{56D47B2C-9599-4BC1-9327-9770C2D51C28}" sibTransId="{6AF32339-9ECF-4957-BEC1-0F235C14B6B3}"/>
    <dgm:cxn modelId="{65D950BF-8CC0-4DC2-B39E-7F497B4FA2AD}" type="presOf" srcId="{0DD87E15-6F9E-4F4C-8514-14589EE69813}" destId="{2F01C2F3-0E7B-4458-88F5-CE293056D196}" srcOrd="0" destOrd="0" presId="urn:microsoft.com/office/officeart/2005/8/layout/hChevron3"/>
    <dgm:cxn modelId="{EC034CCE-AEAB-488F-BAF7-B236486CE31E}" type="presOf" srcId="{2E3D89BB-31F7-4CCB-9D50-EEB1381B0DAA}" destId="{08BD9753-7E7C-4EFB-9E26-5CF857851455}" srcOrd="0" destOrd="0" presId="urn:microsoft.com/office/officeart/2005/8/layout/hChevron3"/>
    <dgm:cxn modelId="{E0BF70D3-8C07-48F6-8073-AD0883FEC064}" srcId="{0DD87E15-6F9E-4F4C-8514-14589EE69813}" destId="{F950263E-908E-43A3-8F56-BCA07DF7BC21}" srcOrd="1" destOrd="0" parTransId="{9E8BF572-FDE7-44F2-B591-1C0495BCD957}" sibTransId="{44A38CE1-4A38-4ACB-9F99-78C55F30126B}"/>
    <dgm:cxn modelId="{67304CEB-2D54-4080-87F7-CBA4F5517DA6}" srcId="{0DD87E15-6F9E-4F4C-8514-14589EE69813}" destId="{7015A91E-5EF2-4F55-866B-8262A0F4C3E2}" srcOrd="3" destOrd="0" parTransId="{930237C4-09F1-4E49-B4B0-2A8409D4D410}" sibTransId="{9E846848-60C8-4389-A2E4-0DB2F2FD2D49}"/>
    <dgm:cxn modelId="{5B7F96EB-D266-4225-BA6C-1B565F06E975}" srcId="{0DD87E15-6F9E-4F4C-8514-14589EE69813}" destId="{2E3D89BB-31F7-4CCB-9D50-EEB1381B0DAA}" srcOrd="0" destOrd="0" parTransId="{D49BF327-48FA-4E4A-BAFB-8D75847E0202}" sibTransId="{CB470BF1-A029-428D-8C9A-0A2F5B91213D}"/>
    <dgm:cxn modelId="{EEABE168-2FEA-4497-B52F-6AC18950E711}" type="presParOf" srcId="{2F01C2F3-0E7B-4458-88F5-CE293056D196}" destId="{08BD9753-7E7C-4EFB-9E26-5CF857851455}" srcOrd="0" destOrd="0" presId="urn:microsoft.com/office/officeart/2005/8/layout/hChevron3"/>
    <dgm:cxn modelId="{38788AD0-D3D6-44C6-A3A1-3DD01B9B0ADB}" type="presParOf" srcId="{2F01C2F3-0E7B-4458-88F5-CE293056D196}" destId="{32524CCB-A1FD-40C0-B0FD-84D0FEE671AF}" srcOrd="1" destOrd="0" presId="urn:microsoft.com/office/officeart/2005/8/layout/hChevron3"/>
    <dgm:cxn modelId="{6622B838-DC09-4BE2-BCE0-CC1BC2D7035B}" type="presParOf" srcId="{2F01C2F3-0E7B-4458-88F5-CE293056D196}" destId="{4634A1C5-CE37-482F-AAEA-130B14B9BC42}" srcOrd="2" destOrd="0" presId="urn:microsoft.com/office/officeart/2005/8/layout/hChevron3"/>
    <dgm:cxn modelId="{F2AE242E-4AAB-4EAB-A692-8BE205C2C8E0}" type="presParOf" srcId="{2F01C2F3-0E7B-4458-88F5-CE293056D196}" destId="{CA186C26-70D7-4092-88B9-B8FA591643A2}" srcOrd="3" destOrd="0" presId="urn:microsoft.com/office/officeart/2005/8/layout/hChevron3"/>
    <dgm:cxn modelId="{A4AD3457-3D73-48A6-818B-29141173348D}" type="presParOf" srcId="{2F01C2F3-0E7B-4458-88F5-CE293056D196}" destId="{E128D0AB-66F3-4777-88FA-0128F4A4D8D1}" srcOrd="4" destOrd="0" presId="urn:microsoft.com/office/officeart/2005/8/layout/hChevron3"/>
    <dgm:cxn modelId="{BDD75F1A-5E14-46FE-B82E-C2D904607A1C}" type="presParOf" srcId="{2F01C2F3-0E7B-4458-88F5-CE293056D196}" destId="{E5A3C886-607C-4CA8-A052-40FE344616F1}" srcOrd="5" destOrd="0" presId="urn:microsoft.com/office/officeart/2005/8/layout/hChevron3"/>
    <dgm:cxn modelId="{C594021D-A82F-4491-934B-1A548DED4F5E}" type="presParOf" srcId="{2F01C2F3-0E7B-4458-88F5-CE293056D196}" destId="{D421671F-03E2-433C-8CC6-CD528BE5B23D}" srcOrd="6" destOrd="0" presId="urn:microsoft.com/office/officeart/2005/8/layout/hChevron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0DD87E15-6F9E-4F4C-8514-14589EE69813}" type="doc">
      <dgm:prSet loTypeId="urn:microsoft.com/office/officeart/2005/8/layout/hChevron3" loCatId="process" qsTypeId="urn:microsoft.com/office/officeart/2005/8/quickstyle/simple1" qsCatId="simple" csTypeId="urn:microsoft.com/office/officeart/2005/8/colors/accent1_2" csCatId="accent1" phldr="1"/>
      <dgm:spPr/>
    </dgm:pt>
    <dgm:pt modelId="{2F01C2F3-0E7B-4458-88F5-CE293056D196}" type="pres">
      <dgm:prSet presAssocID="{0DD87E15-6F9E-4F4C-8514-14589EE69813}" presName="Name0" presStyleCnt="0">
        <dgm:presLayoutVars>
          <dgm:dir/>
          <dgm:resizeHandles val="exact"/>
        </dgm:presLayoutVars>
      </dgm:prSet>
      <dgm:spPr/>
    </dgm:pt>
  </dgm:ptLst>
  <dgm:cxnLst>
    <dgm:cxn modelId="{65D950BF-8CC0-4DC2-B39E-7F497B4FA2AD}" type="presOf" srcId="{0DD87E15-6F9E-4F4C-8514-14589EE69813}" destId="{2F01C2F3-0E7B-4458-88F5-CE293056D196}" srcOrd="0" destOrd="0" presId="urn:microsoft.com/office/officeart/2005/8/layout/hChevron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0DD87E15-6F9E-4F4C-8514-14589EE69813}" type="doc">
      <dgm:prSet loTypeId="urn:microsoft.com/office/officeart/2005/8/layout/hChevron3" loCatId="process" qsTypeId="urn:microsoft.com/office/officeart/2005/8/quickstyle/simple1" qsCatId="simple" csTypeId="urn:microsoft.com/office/officeart/2005/8/colors/accent1_2" csCatId="accent1" phldr="1"/>
      <dgm:spPr/>
    </dgm:pt>
    <dgm:pt modelId="{2F01C2F3-0E7B-4458-88F5-CE293056D196}" type="pres">
      <dgm:prSet presAssocID="{0DD87E15-6F9E-4F4C-8514-14589EE69813}" presName="Name0" presStyleCnt="0">
        <dgm:presLayoutVars>
          <dgm:dir/>
          <dgm:resizeHandles val="exact"/>
        </dgm:presLayoutVars>
      </dgm:prSet>
      <dgm:spPr/>
    </dgm:pt>
  </dgm:ptLst>
  <dgm:cxnLst>
    <dgm:cxn modelId="{65D950BF-8CC0-4DC2-B39E-7F497B4FA2AD}" type="presOf" srcId="{0DD87E15-6F9E-4F4C-8514-14589EE69813}" destId="{2F01C2F3-0E7B-4458-88F5-CE293056D196}" srcOrd="0" destOrd="0" presId="urn:microsoft.com/office/officeart/2005/8/layout/hChevron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8BD9753-7E7C-4EFB-9E26-5CF857851455}">
      <dsp:nvSpPr>
        <dsp:cNvPr id="0" name=""/>
        <dsp:cNvSpPr/>
      </dsp:nvSpPr>
      <dsp:spPr>
        <a:xfrm>
          <a:off x="0" y="0"/>
          <a:ext cx="3520318" cy="460204"/>
        </a:xfrm>
        <a:prstGeom prst="homePlate">
          <a:avLst/>
        </a:prstGeom>
        <a:solidFill>
          <a:srgbClr val="4472C4"/>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53340" rIns="26670" bIns="53340" numCol="1" spcCol="1270" anchor="ctr" anchorCtr="0">
          <a:noAutofit/>
        </a:bodyPr>
        <a:lstStyle/>
        <a:p>
          <a:pPr marL="0" lvl="0" indent="0" algn="ctr" defTabSz="889000">
            <a:lnSpc>
              <a:spcPct val="90000"/>
            </a:lnSpc>
            <a:spcBef>
              <a:spcPct val="0"/>
            </a:spcBef>
            <a:spcAft>
              <a:spcPct val="35000"/>
            </a:spcAft>
            <a:buNone/>
          </a:pPr>
          <a:r>
            <a:rPr lang="en-US" sz="2000" b="1" kern="1200"/>
            <a:t>Overview</a:t>
          </a:r>
          <a:endParaRPr lang="en-US" sz="2000" b="1" kern="1200" dirty="0"/>
        </a:p>
      </dsp:txBody>
      <dsp:txXfrm>
        <a:off x="0" y="0"/>
        <a:ext cx="3405267" cy="460204"/>
      </dsp:txXfrm>
    </dsp:sp>
    <dsp:sp modelId="{4634A1C5-CE37-482F-AAEA-130B14B9BC42}">
      <dsp:nvSpPr>
        <dsp:cNvPr id="0" name=""/>
        <dsp:cNvSpPr/>
      </dsp:nvSpPr>
      <dsp:spPr>
        <a:xfrm>
          <a:off x="2819763" y="0"/>
          <a:ext cx="3520318" cy="460204"/>
        </a:xfrm>
        <a:prstGeom prst="chevron">
          <a:avLst/>
        </a:prstGeom>
        <a:solidFill>
          <a:srgbClr val="B3C0E2"/>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53340" rIns="26670" bIns="53340" numCol="1" spcCol="1270" anchor="ctr" anchorCtr="0">
          <a:noAutofit/>
        </a:bodyPr>
        <a:lstStyle/>
        <a:p>
          <a:pPr marL="0" lvl="0" indent="0" algn="ctr" defTabSz="889000">
            <a:lnSpc>
              <a:spcPct val="90000"/>
            </a:lnSpc>
            <a:spcBef>
              <a:spcPct val="0"/>
            </a:spcBef>
            <a:spcAft>
              <a:spcPct val="35000"/>
            </a:spcAft>
            <a:buNone/>
          </a:pPr>
          <a:r>
            <a:rPr lang="en-US" sz="2000" b="1" kern="1200"/>
            <a:t>Content</a:t>
          </a:r>
          <a:endParaRPr lang="en-US" sz="2000" b="1" kern="1200" dirty="0"/>
        </a:p>
      </dsp:txBody>
      <dsp:txXfrm>
        <a:off x="3049865" y="0"/>
        <a:ext cx="3060114" cy="460204"/>
      </dsp:txXfrm>
    </dsp:sp>
    <dsp:sp modelId="{E128D0AB-66F3-4777-88FA-0128F4A4D8D1}">
      <dsp:nvSpPr>
        <dsp:cNvPr id="0" name=""/>
        <dsp:cNvSpPr/>
      </dsp:nvSpPr>
      <dsp:spPr>
        <a:xfrm>
          <a:off x="5636018" y="0"/>
          <a:ext cx="3520318" cy="460204"/>
        </a:xfrm>
        <a:prstGeom prst="chevron">
          <a:avLst/>
        </a:prstGeom>
        <a:solidFill>
          <a:srgbClr val="B3C0E2"/>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53340" rIns="26670" bIns="53340" numCol="1" spcCol="1270" anchor="ctr" anchorCtr="0">
          <a:noAutofit/>
        </a:bodyPr>
        <a:lstStyle/>
        <a:p>
          <a:pPr marL="0" lvl="0" indent="0" algn="ctr" defTabSz="889000">
            <a:lnSpc>
              <a:spcPct val="90000"/>
            </a:lnSpc>
            <a:spcBef>
              <a:spcPct val="0"/>
            </a:spcBef>
            <a:spcAft>
              <a:spcPct val="35000"/>
            </a:spcAft>
            <a:buNone/>
          </a:pPr>
          <a:r>
            <a:rPr lang="en-US" sz="2000" b="1" kern="1200"/>
            <a:t>Process</a:t>
          </a:r>
          <a:endParaRPr lang="en-US" sz="2000" b="1" kern="1200" dirty="0"/>
        </a:p>
      </dsp:txBody>
      <dsp:txXfrm>
        <a:off x="5866120" y="0"/>
        <a:ext cx="3060114" cy="460204"/>
      </dsp:txXfrm>
    </dsp:sp>
    <dsp:sp modelId="{D421671F-03E2-433C-8CC6-CD528BE5B23D}">
      <dsp:nvSpPr>
        <dsp:cNvPr id="0" name=""/>
        <dsp:cNvSpPr/>
      </dsp:nvSpPr>
      <dsp:spPr>
        <a:xfrm>
          <a:off x="8452272" y="0"/>
          <a:ext cx="3520318" cy="460204"/>
        </a:xfrm>
        <a:prstGeom prst="chevron">
          <a:avLst/>
        </a:prstGeom>
        <a:solidFill>
          <a:srgbClr val="B3C0E2"/>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53340" rIns="26670" bIns="53340" numCol="1" spcCol="1270" anchor="ctr" anchorCtr="0">
          <a:noAutofit/>
        </a:bodyPr>
        <a:lstStyle/>
        <a:p>
          <a:pPr marL="0" lvl="0" indent="0" algn="ctr" defTabSz="889000">
            <a:lnSpc>
              <a:spcPct val="90000"/>
            </a:lnSpc>
            <a:spcBef>
              <a:spcPct val="0"/>
            </a:spcBef>
            <a:spcAft>
              <a:spcPct val="35000"/>
            </a:spcAft>
            <a:buNone/>
          </a:pPr>
          <a:r>
            <a:rPr lang="en-US" sz="2000" b="1" kern="1200"/>
            <a:t>Resource package</a:t>
          </a:r>
          <a:endParaRPr lang="en-US" sz="2000" b="1" kern="1200" dirty="0"/>
        </a:p>
      </dsp:txBody>
      <dsp:txXfrm>
        <a:off x="8682374" y="0"/>
        <a:ext cx="3060114" cy="460204"/>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8BD9753-7E7C-4EFB-9E26-5CF857851455}">
      <dsp:nvSpPr>
        <dsp:cNvPr id="0" name=""/>
        <dsp:cNvSpPr/>
      </dsp:nvSpPr>
      <dsp:spPr>
        <a:xfrm>
          <a:off x="0" y="0"/>
          <a:ext cx="3520318" cy="460204"/>
        </a:xfrm>
        <a:prstGeom prst="homePlate">
          <a:avLst/>
        </a:prstGeom>
        <a:solidFill>
          <a:srgbClr val="4472C4"/>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53340" rIns="26670" bIns="53340" numCol="1" spcCol="1270" anchor="ctr" anchorCtr="0">
          <a:noAutofit/>
        </a:bodyPr>
        <a:lstStyle/>
        <a:p>
          <a:pPr marL="0" lvl="0" indent="0" algn="ctr" defTabSz="889000">
            <a:lnSpc>
              <a:spcPct val="90000"/>
            </a:lnSpc>
            <a:spcBef>
              <a:spcPct val="0"/>
            </a:spcBef>
            <a:spcAft>
              <a:spcPct val="35000"/>
            </a:spcAft>
            <a:buNone/>
          </a:pPr>
          <a:r>
            <a:rPr lang="en-US" sz="2000" b="1" kern="1200"/>
            <a:t>Overview</a:t>
          </a:r>
          <a:endParaRPr lang="en-US" sz="2000" b="1" kern="1200" dirty="0"/>
        </a:p>
      </dsp:txBody>
      <dsp:txXfrm>
        <a:off x="0" y="0"/>
        <a:ext cx="3405267" cy="460204"/>
      </dsp:txXfrm>
    </dsp:sp>
    <dsp:sp modelId="{4634A1C5-CE37-482F-AAEA-130B14B9BC42}">
      <dsp:nvSpPr>
        <dsp:cNvPr id="0" name=""/>
        <dsp:cNvSpPr/>
      </dsp:nvSpPr>
      <dsp:spPr>
        <a:xfrm>
          <a:off x="2819763" y="0"/>
          <a:ext cx="3520318" cy="460204"/>
        </a:xfrm>
        <a:prstGeom prst="chevron">
          <a:avLst/>
        </a:prstGeom>
        <a:solidFill>
          <a:srgbClr val="B3C0E2"/>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53340" rIns="26670" bIns="53340" numCol="1" spcCol="1270" anchor="ctr" anchorCtr="0">
          <a:noAutofit/>
        </a:bodyPr>
        <a:lstStyle/>
        <a:p>
          <a:pPr marL="0" lvl="0" indent="0" algn="ctr" defTabSz="889000">
            <a:lnSpc>
              <a:spcPct val="90000"/>
            </a:lnSpc>
            <a:spcBef>
              <a:spcPct val="0"/>
            </a:spcBef>
            <a:spcAft>
              <a:spcPct val="35000"/>
            </a:spcAft>
            <a:buNone/>
          </a:pPr>
          <a:r>
            <a:rPr lang="en-US" sz="2000" b="1" kern="1200"/>
            <a:t>Content</a:t>
          </a:r>
          <a:endParaRPr lang="en-US" sz="2000" b="1" kern="1200" dirty="0"/>
        </a:p>
      </dsp:txBody>
      <dsp:txXfrm>
        <a:off x="3049865" y="0"/>
        <a:ext cx="3060114" cy="460204"/>
      </dsp:txXfrm>
    </dsp:sp>
    <dsp:sp modelId="{E128D0AB-66F3-4777-88FA-0128F4A4D8D1}">
      <dsp:nvSpPr>
        <dsp:cNvPr id="0" name=""/>
        <dsp:cNvSpPr/>
      </dsp:nvSpPr>
      <dsp:spPr>
        <a:xfrm>
          <a:off x="5636018" y="0"/>
          <a:ext cx="3520318" cy="460204"/>
        </a:xfrm>
        <a:prstGeom prst="chevron">
          <a:avLst/>
        </a:prstGeom>
        <a:solidFill>
          <a:srgbClr val="B3C0E2"/>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53340" rIns="26670" bIns="53340" numCol="1" spcCol="1270" anchor="ctr" anchorCtr="0">
          <a:noAutofit/>
        </a:bodyPr>
        <a:lstStyle/>
        <a:p>
          <a:pPr marL="0" lvl="0" indent="0" algn="ctr" defTabSz="889000">
            <a:lnSpc>
              <a:spcPct val="90000"/>
            </a:lnSpc>
            <a:spcBef>
              <a:spcPct val="0"/>
            </a:spcBef>
            <a:spcAft>
              <a:spcPct val="35000"/>
            </a:spcAft>
            <a:buNone/>
          </a:pPr>
          <a:r>
            <a:rPr lang="en-US" sz="2000" b="1" kern="1200"/>
            <a:t>Process</a:t>
          </a:r>
          <a:endParaRPr lang="en-US" sz="2000" b="1" kern="1200" dirty="0"/>
        </a:p>
      </dsp:txBody>
      <dsp:txXfrm>
        <a:off x="5866120" y="0"/>
        <a:ext cx="3060114" cy="460204"/>
      </dsp:txXfrm>
    </dsp:sp>
    <dsp:sp modelId="{D421671F-03E2-433C-8CC6-CD528BE5B23D}">
      <dsp:nvSpPr>
        <dsp:cNvPr id="0" name=""/>
        <dsp:cNvSpPr/>
      </dsp:nvSpPr>
      <dsp:spPr>
        <a:xfrm>
          <a:off x="8452272" y="0"/>
          <a:ext cx="3520318" cy="460204"/>
        </a:xfrm>
        <a:prstGeom prst="chevron">
          <a:avLst/>
        </a:prstGeom>
        <a:solidFill>
          <a:srgbClr val="B3C0E2"/>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53340" rIns="26670" bIns="53340" numCol="1" spcCol="1270" anchor="ctr" anchorCtr="0">
          <a:noAutofit/>
        </a:bodyPr>
        <a:lstStyle/>
        <a:p>
          <a:pPr marL="0" lvl="0" indent="0" algn="ctr" defTabSz="889000">
            <a:lnSpc>
              <a:spcPct val="90000"/>
            </a:lnSpc>
            <a:spcBef>
              <a:spcPct val="0"/>
            </a:spcBef>
            <a:spcAft>
              <a:spcPct val="35000"/>
            </a:spcAft>
            <a:buNone/>
          </a:pPr>
          <a:r>
            <a:rPr lang="en-US" sz="2000" b="1" kern="1200"/>
            <a:t>Resource package</a:t>
          </a:r>
          <a:endParaRPr lang="en-US" sz="2000" b="1" kern="1200" dirty="0"/>
        </a:p>
      </dsp:txBody>
      <dsp:txXfrm>
        <a:off x="8682374" y="0"/>
        <a:ext cx="3060114" cy="460204"/>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8BD9753-7E7C-4EFB-9E26-5CF857851455}">
      <dsp:nvSpPr>
        <dsp:cNvPr id="0" name=""/>
        <dsp:cNvSpPr/>
      </dsp:nvSpPr>
      <dsp:spPr>
        <a:xfrm>
          <a:off x="0" y="0"/>
          <a:ext cx="3520318" cy="460204"/>
        </a:xfrm>
        <a:prstGeom prst="homePlate">
          <a:avLst/>
        </a:prstGeom>
        <a:solidFill>
          <a:srgbClr val="4472C4"/>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53340" rIns="26670" bIns="53340" numCol="1" spcCol="1270" anchor="ctr" anchorCtr="0">
          <a:noAutofit/>
        </a:bodyPr>
        <a:lstStyle/>
        <a:p>
          <a:pPr marL="0" lvl="0" indent="0" algn="ctr" defTabSz="889000">
            <a:lnSpc>
              <a:spcPct val="90000"/>
            </a:lnSpc>
            <a:spcBef>
              <a:spcPct val="0"/>
            </a:spcBef>
            <a:spcAft>
              <a:spcPct val="35000"/>
            </a:spcAft>
            <a:buNone/>
          </a:pPr>
          <a:r>
            <a:rPr lang="en-US" sz="2000" b="1" kern="1200"/>
            <a:t>Overview</a:t>
          </a:r>
          <a:endParaRPr lang="en-US" sz="2000" b="1" kern="1200" dirty="0"/>
        </a:p>
      </dsp:txBody>
      <dsp:txXfrm>
        <a:off x="0" y="0"/>
        <a:ext cx="3405267" cy="460204"/>
      </dsp:txXfrm>
    </dsp:sp>
    <dsp:sp modelId="{4634A1C5-CE37-482F-AAEA-130B14B9BC42}">
      <dsp:nvSpPr>
        <dsp:cNvPr id="0" name=""/>
        <dsp:cNvSpPr/>
      </dsp:nvSpPr>
      <dsp:spPr>
        <a:xfrm>
          <a:off x="2819763" y="0"/>
          <a:ext cx="3520318" cy="460204"/>
        </a:xfrm>
        <a:prstGeom prst="chevron">
          <a:avLst/>
        </a:prstGeom>
        <a:solidFill>
          <a:srgbClr val="B3C0E2"/>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53340" rIns="26670" bIns="53340" numCol="1" spcCol="1270" anchor="ctr" anchorCtr="0">
          <a:noAutofit/>
        </a:bodyPr>
        <a:lstStyle/>
        <a:p>
          <a:pPr marL="0" lvl="0" indent="0" algn="ctr" defTabSz="889000">
            <a:lnSpc>
              <a:spcPct val="90000"/>
            </a:lnSpc>
            <a:spcBef>
              <a:spcPct val="0"/>
            </a:spcBef>
            <a:spcAft>
              <a:spcPct val="35000"/>
            </a:spcAft>
            <a:buNone/>
          </a:pPr>
          <a:r>
            <a:rPr lang="en-US" sz="2000" b="1" kern="1200"/>
            <a:t>Content</a:t>
          </a:r>
          <a:endParaRPr lang="en-US" sz="2000" b="1" kern="1200" dirty="0"/>
        </a:p>
      </dsp:txBody>
      <dsp:txXfrm>
        <a:off x="3049865" y="0"/>
        <a:ext cx="3060114" cy="460204"/>
      </dsp:txXfrm>
    </dsp:sp>
    <dsp:sp modelId="{E128D0AB-66F3-4777-88FA-0128F4A4D8D1}">
      <dsp:nvSpPr>
        <dsp:cNvPr id="0" name=""/>
        <dsp:cNvSpPr/>
      </dsp:nvSpPr>
      <dsp:spPr>
        <a:xfrm>
          <a:off x="5636018" y="0"/>
          <a:ext cx="3520318" cy="460204"/>
        </a:xfrm>
        <a:prstGeom prst="chevron">
          <a:avLst/>
        </a:prstGeom>
        <a:solidFill>
          <a:srgbClr val="B3C0E2"/>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53340" rIns="26670" bIns="53340" numCol="1" spcCol="1270" anchor="ctr" anchorCtr="0">
          <a:noAutofit/>
        </a:bodyPr>
        <a:lstStyle/>
        <a:p>
          <a:pPr marL="0" lvl="0" indent="0" algn="ctr" defTabSz="889000">
            <a:lnSpc>
              <a:spcPct val="90000"/>
            </a:lnSpc>
            <a:spcBef>
              <a:spcPct val="0"/>
            </a:spcBef>
            <a:spcAft>
              <a:spcPct val="35000"/>
            </a:spcAft>
            <a:buNone/>
          </a:pPr>
          <a:r>
            <a:rPr lang="en-US" sz="2000" b="1" kern="1200"/>
            <a:t>Process</a:t>
          </a:r>
          <a:endParaRPr lang="en-US" sz="2000" b="1" kern="1200" dirty="0"/>
        </a:p>
      </dsp:txBody>
      <dsp:txXfrm>
        <a:off x="5866120" y="0"/>
        <a:ext cx="3060114" cy="460204"/>
      </dsp:txXfrm>
    </dsp:sp>
    <dsp:sp modelId="{D421671F-03E2-433C-8CC6-CD528BE5B23D}">
      <dsp:nvSpPr>
        <dsp:cNvPr id="0" name=""/>
        <dsp:cNvSpPr/>
      </dsp:nvSpPr>
      <dsp:spPr>
        <a:xfrm>
          <a:off x="8452272" y="0"/>
          <a:ext cx="3520318" cy="460204"/>
        </a:xfrm>
        <a:prstGeom prst="chevron">
          <a:avLst/>
        </a:prstGeom>
        <a:solidFill>
          <a:srgbClr val="B3C0E2"/>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53340" rIns="26670" bIns="53340" numCol="1" spcCol="1270" anchor="ctr" anchorCtr="0">
          <a:noAutofit/>
        </a:bodyPr>
        <a:lstStyle/>
        <a:p>
          <a:pPr marL="0" lvl="0" indent="0" algn="ctr" defTabSz="889000">
            <a:lnSpc>
              <a:spcPct val="90000"/>
            </a:lnSpc>
            <a:spcBef>
              <a:spcPct val="0"/>
            </a:spcBef>
            <a:spcAft>
              <a:spcPct val="35000"/>
            </a:spcAft>
            <a:buNone/>
          </a:pPr>
          <a:r>
            <a:rPr lang="en-US" sz="2000" b="1" kern="1200"/>
            <a:t>Resource package</a:t>
          </a:r>
          <a:endParaRPr lang="en-US" sz="2000" b="1" kern="1200" dirty="0"/>
        </a:p>
      </dsp:txBody>
      <dsp:txXfrm>
        <a:off x="8682374" y="0"/>
        <a:ext cx="3060114" cy="460204"/>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8BD9753-7E7C-4EFB-9E26-5CF857851455}">
      <dsp:nvSpPr>
        <dsp:cNvPr id="0" name=""/>
        <dsp:cNvSpPr/>
      </dsp:nvSpPr>
      <dsp:spPr>
        <a:xfrm>
          <a:off x="0" y="0"/>
          <a:ext cx="3520318" cy="460204"/>
        </a:xfrm>
        <a:prstGeom prst="homePlate">
          <a:avLst/>
        </a:prstGeom>
        <a:solidFill>
          <a:srgbClr val="4472C4"/>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53340" rIns="26670" bIns="53340" numCol="1" spcCol="1270" anchor="ctr" anchorCtr="0">
          <a:noAutofit/>
        </a:bodyPr>
        <a:lstStyle/>
        <a:p>
          <a:pPr marL="0" lvl="0" indent="0" algn="ctr" defTabSz="889000">
            <a:lnSpc>
              <a:spcPct val="90000"/>
            </a:lnSpc>
            <a:spcBef>
              <a:spcPct val="0"/>
            </a:spcBef>
            <a:spcAft>
              <a:spcPct val="35000"/>
            </a:spcAft>
            <a:buNone/>
          </a:pPr>
          <a:r>
            <a:rPr lang="en-US" sz="2000" b="1" kern="1200"/>
            <a:t>Overview</a:t>
          </a:r>
          <a:endParaRPr lang="en-US" sz="2000" b="1" kern="1200" dirty="0"/>
        </a:p>
      </dsp:txBody>
      <dsp:txXfrm>
        <a:off x="0" y="0"/>
        <a:ext cx="3405267" cy="460204"/>
      </dsp:txXfrm>
    </dsp:sp>
    <dsp:sp modelId="{4634A1C5-CE37-482F-AAEA-130B14B9BC42}">
      <dsp:nvSpPr>
        <dsp:cNvPr id="0" name=""/>
        <dsp:cNvSpPr/>
      </dsp:nvSpPr>
      <dsp:spPr>
        <a:xfrm>
          <a:off x="2819763" y="0"/>
          <a:ext cx="3520318" cy="460204"/>
        </a:xfrm>
        <a:prstGeom prst="chevron">
          <a:avLst/>
        </a:prstGeom>
        <a:solidFill>
          <a:srgbClr val="B3C0E2"/>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53340" rIns="26670" bIns="53340" numCol="1" spcCol="1270" anchor="ctr" anchorCtr="0">
          <a:noAutofit/>
        </a:bodyPr>
        <a:lstStyle/>
        <a:p>
          <a:pPr marL="0" lvl="0" indent="0" algn="ctr" defTabSz="889000">
            <a:lnSpc>
              <a:spcPct val="90000"/>
            </a:lnSpc>
            <a:spcBef>
              <a:spcPct val="0"/>
            </a:spcBef>
            <a:spcAft>
              <a:spcPct val="35000"/>
            </a:spcAft>
            <a:buNone/>
          </a:pPr>
          <a:r>
            <a:rPr lang="en-US" sz="2000" b="1" kern="1200"/>
            <a:t>Content</a:t>
          </a:r>
          <a:endParaRPr lang="en-US" sz="2000" b="1" kern="1200" dirty="0"/>
        </a:p>
      </dsp:txBody>
      <dsp:txXfrm>
        <a:off x="3049865" y="0"/>
        <a:ext cx="3060114" cy="460204"/>
      </dsp:txXfrm>
    </dsp:sp>
    <dsp:sp modelId="{E128D0AB-66F3-4777-88FA-0128F4A4D8D1}">
      <dsp:nvSpPr>
        <dsp:cNvPr id="0" name=""/>
        <dsp:cNvSpPr/>
      </dsp:nvSpPr>
      <dsp:spPr>
        <a:xfrm>
          <a:off x="5636018" y="0"/>
          <a:ext cx="3520318" cy="460204"/>
        </a:xfrm>
        <a:prstGeom prst="chevron">
          <a:avLst/>
        </a:prstGeom>
        <a:solidFill>
          <a:srgbClr val="B3C0E2"/>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53340" rIns="26670" bIns="53340" numCol="1" spcCol="1270" anchor="ctr" anchorCtr="0">
          <a:noAutofit/>
        </a:bodyPr>
        <a:lstStyle/>
        <a:p>
          <a:pPr marL="0" lvl="0" indent="0" algn="ctr" defTabSz="889000">
            <a:lnSpc>
              <a:spcPct val="90000"/>
            </a:lnSpc>
            <a:spcBef>
              <a:spcPct val="0"/>
            </a:spcBef>
            <a:spcAft>
              <a:spcPct val="35000"/>
            </a:spcAft>
            <a:buNone/>
          </a:pPr>
          <a:r>
            <a:rPr lang="en-US" sz="2000" b="1" kern="1200"/>
            <a:t>Process</a:t>
          </a:r>
          <a:endParaRPr lang="en-US" sz="2000" b="1" kern="1200" dirty="0"/>
        </a:p>
      </dsp:txBody>
      <dsp:txXfrm>
        <a:off x="5866120" y="0"/>
        <a:ext cx="3060114" cy="460204"/>
      </dsp:txXfrm>
    </dsp:sp>
    <dsp:sp modelId="{D421671F-03E2-433C-8CC6-CD528BE5B23D}">
      <dsp:nvSpPr>
        <dsp:cNvPr id="0" name=""/>
        <dsp:cNvSpPr/>
      </dsp:nvSpPr>
      <dsp:spPr>
        <a:xfrm>
          <a:off x="8452272" y="0"/>
          <a:ext cx="3520318" cy="460204"/>
        </a:xfrm>
        <a:prstGeom prst="chevron">
          <a:avLst/>
        </a:prstGeom>
        <a:solidFill>
          <a:srgbClr val="B3C0E2"/>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53340" rIns="26670" bIns="53340" numCol="1" spcCol="1270" anchor="ctr" anchorCtr="0">
          <a:noAutofit/>
        </a:bodyPr>
        <a:lstStyle/>
        <a:p>
          <a:pPr marL="0" lvl="0" indent="0" algn="ctr" defTabSz="889000">
            <a:lnSpc>
              <a:spcPct val="90000"/>
            </a:lnSpc>
            <a:spcBef>
              <a:spcPct val="0"/>
            </a:spcBef>
            <a:spcAft>
              <a:spcPct val="35000"/>
            </a:spcAft>
            <a:buNone/>
          </a:pPr>
          <a:r>
            <a:rPr lang="en-US" sz="2000" b="1" kern="1200"/>
            <a:t>Resource package</a:t>
          </a:r>
          <a:endParaRPr lang="en-US" sz="2000" b="1" kern="1200" dirty="0"/>
        </a:p>
      </dsp:txBody>
      <dsp:txXfrm>
        <a:off x="8682374" y="0"/>
        <a:ext cx="3060114" cy="460204"/>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8BD9753-7E7C-4EFB-9E26-5CF857851455}">
      <dsp:nvSpPr>
        <dsp:cNvPr id="0" name=""/>
        <dsp:cNvSpPr/>
      </dsp:nvSpPr>
      <dsp:spPr>
        <a:xfrm>
          <a:off x="0" y="0"/>
          <a:ext cx="3520318" cy="460204"/>
        </a:xfrm>
        <a:prstGeom prst="homePlate">
          <a:avLst/>
        </a:prstGeom>
        <a:solidFill>
          <a:srgbClr val="4472C4"/>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53340" rIns="26670" bIns="53340" numCol="1" spcCol="1270" anchor="ctr" anchorCtr="0">
          <a:noAutofit/>
        </a:bodyPr>
        <a:lstStyle/>
        <a:p>
          <a:pPr marL="0" lvl="0" indent="0" algn="ctr" defTabSz="889000">
            <a:lnSpc>
              <a:spcPct val="90000"/>
            </a:lnSpc>
            <a:spcBef>
              <a:spcPct val="0"/>
            </a:spcBef>
            <a:spcAft>
              <a:spcPct val="35000"/>
            </a:spcAft>
            <a:buNone/>
          </a:pPr>
          <a:r>
            <a:rPr lang="en-US" sz="2000" b="1" kern="1200"/>
            <a:t>Overview</a:t>
          </a:r>
          <a:endParaRPr lang="en-US" sz="2000" b="1" kern="1200" dirty="0"/>
        </a:p>
      </dsp:txBody>
      <dsp:txXfrm>
        <a:off x="0" y="0"/>
        <a:ext cx="3405267" cy="460204"/>
      </dsp:txXfrm>
    </dsp:sp>
    <dsp:sp modelId="{4634A1C5-CE37-482F-AAEA-130B14B9BC42}">
      <dsp:nvSpPr>
        <dsp:cNvPr id="0" name=""/>
        <dsp:cNvSpPr/>
      </dsp:nvSpPr>
      <dsp:spPr>
        <a:xfrm>
          <a:off x="2819763" y="0"/>
          <a:ext cx="3520318" cy="460204"/>
        </a:xfrm>
        <a:prstGeom prst="chevron">
          <a:avLst/>
        </a:prstGeom>
        <a:solidFill>
          <a:srgbClr val="B3C0E2"/>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53340" rIns="26670" bIns="53340" numCol="1" spcCol="1270" anchor="ctr" anchorCtr="0">
          <a:noAutofit/>
        </a:bodyPr>
        <a:lstStyle/>
        <a:p>
          <a:pPr marL="0" lvl="0" indent="0" algn="ctr" defTabSz="889000">
            <a:lnSpc>
              <a:spcPct val="90000"/>
            </a:lnSpc>
            <a:spcBef>
              <a:spcPct val="0"/>
            </a:spcBef>
            <a:spcAft>
              <a:spcPct val="35000"/>
            </a:spcAft>
            <a:buNone/>
          </a:pPr>
          <a:r>
            <a:rPr lang="en-US" sz="2000" b="1" kern="1200"/>
            <a:t>Content</a:t>
          </a:r>
          <a:endParaRPr lang="en-US" sz="2000" b="1" kern="1200" dirty="0"/>
        </a:p>
      </dsp:txBody>
      <dsp:txXfrm>
        <a:off x="3049865" y="0"/>
        <a:ext cx="3060114" cy="460204"/>
      </dsp:txXfrm>
    </dsp:sp>
    <dsp:sp modelId="{E128D0AB-66F3-4777-88FA-0128F4A4D8D1}">
      <dsp:nvSpPr>
        <dsp:cNvPr id="0" name=""/>
        <dsp:cNvSpPr/>
      </dsp:nvSpPr>
      <dsp:spPr>
        <a:xfrm>
          <a:off x="5636018" y="0"/>
          <a:ext cx="3520318" cy="460204"/>
        </a:xfrm>
        <a:prstGeom prst="chevron">
          <a:avLst/>
        </a:prstGeom>
        <a:solidFill>
          <a:srgbClr val="B3C0E2"/>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53340" rIns="26670" bIns="53340" numCol="1" spcCol="1270" anchor="ctr" anchorCtr="0">
          <a:noAutofit/>
        </a:bodyPr>
        <a:lstStyle/>
        <a:p>
          <a:pPr marL="0" lvl="0" indent="0" algn="ctr" defTabSz="889000">
            <a:lnSpc>
              <a:spcPct val="90000"/>
            </a:lnSpc>
            <a:spcBef>
              <a:spcPct val="0"/>
            </a:spcBef>
            <a:spcAft>
              <a:spcPct val="35000"/>
            </a:spcAft>
            <a:buNone/>
          </a:pPr>
          <a:r>
            <a:rPr lang="en-US" sz="2000" b="1" kern="1200"/>
            <a:t>Process</a:t>
          </a:r>
          <a:endParaRPr lang="en-US" sz="2000" b="1" kern="1200" dirty="0"/>
        </a:p>
      </dsp:txBody>
      <dsp:txXfrm>
        <a:off x="5866120" y="0"/>
        <a:ext cx="3060114" cy="460204"/>
      </dsp:txXfrm>
    </dsp:sp>
    <dsp:sp modelId="{D421671F-03E2-433C-8CC6-CD528BE5B23D}">
      <dsp:nvSpPr>
        <dsp:cNvPr id="0" name=""/>
        <dsp:cNvSpPr/>
      </dsp:nvSpPr>
      <dsp:spPr>
        <a:xfrm>
          <a:off x="8452272" y="0"/>
          <a:ext cx="3520318" cy="460204"/>
        </a:xfrm>
        <a:prstGeom prst="chevron">
          <a:avLst/>
        </a:prstGeom>
        <a:solidFill>
          <a:srgbClr val="B3C0E2"/>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53340" rIns="26670" bIns="53340" numCol="1" spcCol="1270" anchor="ctr" anchorCtr="0">
          <a:noAutofit/>
        </a:bodyPr>
        <a:lstStyle/>
        <a:p>
          <a:pPr marL="0" lvl="0" indent="0" algn="ctr" defTabSz="889000">
            <a:lnSpc>
              <a:spcPct val="90000"/>
            </a:lnSpc>
            <a:spcBef>
              <a:spcPct val="0"/>
            </a:spcBef>
            <a:spcAft>
              <a:spcPct val="35000"/>
            </a:spcAft>
            <a:buNone/>
          </a:pPr>
          <a:r>
            <a:rPr lang="en-US" sz="2000" b="1" kern="1200"/>
            <a:t>Resource package</a:t>
          </a:r>
          <a:endParaRPr lang="en-US" sz="2000" b="1" kern="1200" dirty="0"/>
        </a:p>
      </dsp:txBody>
      <dsp:txXfrm>
        <a:off x="8682374" y="0"/>
        <a:ext cx="3060114" cy="460204"/>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hChevron3">
  <dgm:title val=""/>
  <dgm:desc val=""/>
  <dgm:catLst>
    <dgm:cat type="process" pri="10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root des" func="maxDepth" op="gte" val="2">
        <dgm:constrLst>
          <dgm:constr type="w" for="ch" forName="parAndChTx" refType="w"/>
          <dgm:constr type="primFontSz" for="ch" ptType="node" op="equ"/>
          <dgm:constr type="w" for="ch" forName="parAndChSpace" refType="w" refFor="ch" refForName="parAndChTx" fact="-0.2"/>
          <dgm:constr type="w" for="ch" ptType="sibTrans" op="equ"/>
        </dgm:constrLst>
        <dgm:ruleLst/>
        <dgm:forEach name="Name6" axis="ch" ptType="node">
          <dgm:layoutNode name="parAndChTx">
            <dgm:varLst>
              <dgm:bulletEnabled val="1"/>
            </dgm:varLst>
            <dgm:alg type="tx"/>
            <dgm:choose name="Name7">
              <dgm:if name="Name8" func="var" arg="dir" op="equ" val="norm">
                <dgm:choose name="Name9">
                  <dgm:if name="Name10" axis="self" ptType="node" func="pos" op="equ" val="1">
                    <dgm:shape xmlns:r="http://schemas.openxmlformats.org/officeDocument/2006/relationships"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4"/>
                    </dgm:constrLst>
                  </dgm:if>
                  <dgm:else name="Name11">
                    <dgm:shape xmlns:r="http://schemas.openxmlformats.org/officeDocument/2006/relationships"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if>
              <dgm:else name="Name12">
                <dgm:choose name="Name13">
                  <dgm:if name="Name14" axis="self" ptType="node" func="pos" op="equ" val="1">
                    <dgm:shape xmlns:r="http://schemas.openxmlformats.org/officeDocument/2006/relationships" rot="180"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4"/>
                      <dgm:constr type="rMarg" refType="w" fact="0.1"/>
                    </dgm:constrLst>
                  </dgm:if>
                  <dgm:else name="Name15">
                    <dgm:shape xmlns:r="http://schemas.openxmlformats.org/officeDocument/2006/relationships" rot="180"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else>
            </dgm:choose>
            <dgm:ruleLst>
              <dgm:rule type="primFontSz" val="5" fact="NaN" max="NaN"/>
            </dgm:ruleLst>
          </dgm:layoutNode>
          <dgm:forEach name="Name16" axis="followSib" ptType="sibTrans" cnt="1">
            <dgm:layoutNode name="parAndChSpace">
              <dgm:alg type="sp"/>
              <dgm:shape xmlns:r="http://schemas.openxmlformats.org/officeDocument/2006/relationships" r:blip="">
                <dgm:adjLst/>
              </dgm:shape>
              <dgm:presOf/>
              <dgm:constrLst/>
              <dgm:ruleLst/>
            </dgm:layoutNode>
          </dgm:forEach>
        </dgm:forEach>
      </dgm:if>
      <dgm:else name="Name17">
        <dgm:constrLst>
          <dgm:constr type="w" for="ch" forName="parTxOnly" refType="w"/>
          <dgm:constr type="primFontSz" for="ch" ptType="node" op="equ"/>
          <dgm:constr type="w" for="ch" forName="parSpace" refType="w" refFor="ch" refForName="parTxOnly" fact="-0.2"/>
          <dgm:constr type="w" for="ch" ptType="sibTrans" op="equ"/>
        </dgm:constrLst>
        <dgm:ruleLst/>
        <dgm:forEach name="Name18" axis="ch" ptType="node">
          <dgm:layoutNode name="parTxOnly">
            <dgm:varLst>
              <dgm:bulletEnabled val="1"/>
            </dgm:varLst>
            <dgm:alg type="tx"/>
            <dgm:presOf axis="desOrSelf" ptType="node"/>
            <dgm:choose name="Name19">
              <dgm:if name="Name20" func="var" arg="dir" op="equ" val="norm">
                <dgm:choose name="Name21">
                  <dgm:if name="Name22" axis="self" ptType="node" func="pos" op="equ" val="1">
                    <dgm:shape xmlns:r="http://schemas.openxmlformats.org/officeDocument/2006/relationships" type="homePlate" r:blip="">
                      <dgm:adjLst/>
                    </dgm:shape>
                    <dgm:constrLst>
                      <dgm:constr type="h" refType="w" op="equ" fact="0.4"/>
                      <dgm:constr type="primFontSz" val="65"/>
                      <dgm:constr type="tMarg" refType="primFontSz" fact="0.21"/>
                      <dgm:constr type="bMarg" refType="primFontSz" fact="0.21"/>
                      <dgm:constr type="lMarg" refType="primFontSz" fact="0.42"/>
                      <dgm:constr type="rMarg" refType="primFontSz" fact="0.105"/>
                    </dgm:constrLst>
                  </dgm:if>
                  <dgm:else name="Name23">
                    <dgm:shape xmlns:r="http://schemas.openxmlformats.org/officeDocument/2006/relationships" type="chevron" r:blip="">
                      <dgm:adjLst/>
                    </dgm:shape>
                    <dgm:constrLst>
                      <dgm:constr type="h" refType="w" op="equ" fact="0.4"/>
                      <dgm:constr type="primFontSz" val="65"/>
                      <dgm:constr type="tMarg" refType="primFontSz" fact="0.21"/>
                      <dgm:constr type="bMarg" refType="primFontSz" fact="0.21"/>
                      <dgm:constr type="lMarg" refType="primFontSz" fact="0.315"/>
                      <dgm:constr type="rMarg" refType="primFontSz" fact="0.105"/>
                    </dgm:constrLst>
                  </dgm:else>
                </dgm:choose>
              </dgm:if>
              <dgm:else name="Name24">
                <dgm:choose name="Name25">
                  <dgm:if name="Name26" axis="self" ptType="node" func="pos" op="equ" val="1">
                    <dgm:shape xmlns:r="http://schemas.openxmlformats.org/officeDocument/2006/relationships" rot="180" type="homePlate"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42"/>
                    </dgm:constrLst>
                  </dgm:if>
                  <dgm:else name="Name27">
                    <dgm:shape xmlns:r="http://schemas.openxmlformats.org/officeDocument/2006/relationships" rot="180" type="chevron"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315"/>
                    </dgm:constrLst>
                  </dgm:else>
                </dgm:choose>
              </dgm:else>
            </dgm:choose>
            <dgm:ruleLst>
              <dgm:rule type="primFontSz" val="5" fact="NaN" max="NaN"/>
            </dgm:ruleLst>
          </dgm:layoutNode>
          <dgm:forEach name="Name28" axis="followSib" ptType="sibTrans" cnt="1">
            <dgm:layoutNode name="parSpace">
              <dgm:alg type="sp"/>
              <dgm:shape xmlns:r="http://schemas.openxmlformats.org/officeDocument/2006/relationships" r:blip="">
                <dgm:adjLst/>
              </dgm:shape>
              <dgm:presOf/>
              <dgm:constrLst/>
              <dgm:ruleLst/>
            </dgm:layoutNode>
          </dgm:forEach>
        </dgm:forEach>
      </dgm:else>
    </dgm:choose>
  </dgm:layoutNode>
</dgm:layoutDef>
</file>

<file path=ppt/diagrams/layout10.xml><?xml version="1.0" encoding="utf-8"?>
<dgm:layoutDef xmlns:dgm="http://schemas.openxmlformats.org/drawingml/2006/diagram" xmlns:a="http://schemas.openxmlformats.org/drawingml/2006/main" uniqueId="urn:microsoft.com/office/officeart/2005/8/layout/hChevron3">
  <dgm:title val=""/>
  <dgm:desc val=""/>
  <dgm:catLst>
    <dgm:cat type="process" pri="10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root des" func="maxDepth" op="gte" val="2">
        <dgm:constrLst>
          <dgm:constr type="w" for="ch" forName="parAndChTx" refType="w"/>
          <dgm:constr type="primFontSz" for="ch" ptType="node" op="equ"/>
          <dgm:constr type="w" for="ch" forName="parAndChSpace" refType="w" refFor="ch" refForName="parAndChTx" fact="-0.2"/>
          <dgm:constr type="w" for="ch" ptType="sibTrans" op="equ"/>
        </dgm:constrLst>
        <dgm:ruleLst/>
        <dgm:forEach name="Name6" axis="ch" ptType="node">
          <dgm:layoutNode name="parAndChTx">
            <dgm:varLst>
              <dgm:bulletEnabled val="1"/>
            </dgm:varLst>
            <dgm:alg type="tx"/>
            <dgm:choose name="Name7">
              <dgm:if name="Name8" func="var" arg="dir" op="equ" val="norm">
                <dgm:choose name="Name9">
                  <dgm:if name="Name10" axis="self" ptType="node" func="pos" op="equ" val="1">
                    <dgm:shape xmlns:r="http://schemas.openxmlformats.org/officeDocument/2006/relationships"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4"/>
                    </dgm:constrLst>
                  </dgm:if>
                  <dgm:else name="Name11">
                    <dgm:shape xmlns:r="http://schemas.openxmlformats.org/officeDocument/2006/relationships"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if>
              <dgm:else name="Name12">
                <dgm:choose name="Name13">
                  <dgm:if name="Name14" axis="self" ptType="node" func="pos" op="equ" val="1">
                    <dgm:shape xmlns:r="http://schemas.openxmlformats.org/officeDocument/2006/relationships" rot="180"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4"/>
                      <dgm:constr type="rMarg" refType="w" fact="0.1"/>
                    </dgm:constrLst>
                  </dgm:if>
                  <dgm:else name="Name15">
                    <dgm:shape xmlns:r="http://schemas.openxmlformats.org/officeDocument/2006/relationships" rot="180"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else>
            </dgm:choose>
            <dgm:ruleLst>
              <dgm:rule type="primFontSz" val="5" fact="NaN" max="NaN"/>
            </dgm:ruleLst>
          </dgm:layoutNode>
          <dgm:forEach name="Name16" axis="followSib" ptType="sibTrans" cnt="1">
            <dgm:layoutNode name="parAndChSpace">
              <dgm:alg type="sp"/>
              <dgm:shape xmlns:r="http://schemas.openxmlformats.org/officeDocument/2006/relationships" r:blip="">
                <dgm:adjLst/>
              </dgm:shape>
              <dgm:presOf/>
              <dgm:constrLst/>
              <dgm:ruleLst/>
            </dgm:layoutNode>
          </dgm:forEach>
        </dgm:forEach>
      </dgm:if>
      <dgm:else name="Name17">
        <dgm:constrLst>
          <dgm:constr type="w" for="ch" forName="parTxOnly" refType="w"/>
          <dgm:constr type="primFontSz" for="ch" ptType="node" op="equ"/>
          <dgm:constr type="w" for="ch" forName="parSpace" refType="w" refFor="ch" refForName="parTxOnly" fact="-0.2"/>
          <dgm:constr type="w" for="ch" ptType="sibTrans" op="equ"/>
        </dgm:constrLst>
        <dgm:ruleLst/>
        <dgm:forEach name="Name18" axis="ch" ptType="node">
          <dgm:layoutNode name="parTxOnly">
            <dgm:varLst>
              <dgm:bulletEnabled val="1"/>
            </dgm:varLst>
            <dgm:alg type="tx"/>
            <dgm:presOf axis="desOrSelf" ptType="node"/>
            <dgm:choose name="Name19">
              <dgm:if name="Name20" func="var" arg="dir" op="equ" val="norm">
                <dgm:choose name="Name21">
                  <dgm:if name="Name22" axis="self" ptType="node" func="pos" op="equ" val="1">
                    <dgm:shape xmlns:r="http://schemas.openxmlformats.org/officeDocument/2006/relationships" type="homePlate" r:blip="">
                      <dgm:adjLst/>
                    </dgm:shape>
                    <dgm:constrLst>
                      <dgm:constr type="h" refType="w" op="equ" fact="0.4"/>
                      <dgm:constr type="primFontSz" val="65"/>
                      <dgm:constr type="tMarg" refType="primFontSz" fact="0.21"/>
                      <dgm:constr type="bMarg" refType="primFontSz" fact="0.21"/>
                      <dgm:constr type="lMarg" refType="primFontSz" fact="0.42"/>
                      <dgm:constr type="rMarg" refType="primFontSz" fact="0.105"/>
                    </dgm:constrLst>
                  </dgm:if>
                  <dgm:else name="Name23">
                    <dgm:shape xmlns:r="http://schemas.openxmlformats.org/officeDocument/2006/relationships" type="chevron" r:blip="">
                      <dgm:adjLst/>
                    </dgm:shape>
                    <dgm:constrLst>
                      <dgm:constr type="h" refType="w" op="equ" fact="0.4"/>
                      <dgm:constr type="primFontSz" val="65"/>
                      <dgm:constr type="tMarg" refType="primFontSz" fact="0.21"/>
                      <dgm:constr type="bMarg" refType="primFontSz" fact="0.21"/>
                      <dgm:constr type="lMarg" refType="primFontSz" fact="0.315"/>
                      <dgm:constr type="rMarg" refType="primFontSz" fact="0.105"/>
                    </dgm:constrLst>
                  </dgm:else>
                </dgm:choose>
              </dgm:if>
              <dgm:else name="Name24">
                <dgm:choose name="Name25">
                  <dgm:if name="Name26" axis="self" ptType="node" func="pos" op="equ" val="1">
                    <dgm:shape xmlns:r="http://schemas.openxmlformats.org/officeDocument/2006/relationships" rot="180" type="homePlate"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42"/>
                    </dgm:constrLst>
                  </dgm:if>
                  <dgm:else name="Name27">
                    <dgm:shape xmlns:r="http://schemas.openxmlformats.org/officeDocument/2006/relationships" rot="180" type="chevron"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315"/>
                    </dgm:constrLst>
                  </dgm:else>
                </dgm:choose>
              </dgm:else>
            </dgm:choose>
            <dgm:ruleLst>
              <dgm:rule type="primFontSz" val="5" fact="NaN" max="NaN"/>
            </dgm:ruleLst>
          </dgm:layoutNode>
          <dgm:forEach name="Name28" axis="followSib" ptType="sibTrans" cnt="1">
            <dgm:layoutNode name="parSpace">
              <dgm:alg type="sp"/>
              <dgm:shape xmlns:r="http://schemas.openxmlformats.org/officeDocument/2006/relationships" r:blip="">
                <dgm:adjLst/>
              </dgm:shape>
              <dgm:presOf/>
              <dgm:constrLst/>
              <dgm:ruleLst/>
            </dgm:layoutNode>
          </dgm:forEach>
        </dgm:forEach>
      </dgm:else>
    </dgm:choose>
  </dgm:layoutNode>
</dgm:layoutDef>
</file>

<file path=ppt/diagrams/layout2.xml><?xml version="1.0" encoding="utf-8"?>
<dgm:layoutDef xmlns:dgm="http://schemas.openxmlformats.org/drawingml/2006/diagram" xmlns:a="http://schemas.openxmlformats.org/drawingml/2006/main" uniqueId="urn:microsoft.com/office/officeart/2005/8/layout/hChevron3">
  <dgm:title val=""/>
  <dgm:desc val=""/>
  <dgm:catLst>
    <dgm:cat type="process" pri="10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root des" func="maxDepth" op="gte" val="2">
        <dgm:constrLst>
          <dgm:constr type="w" for="ch" forName="parAndChTx" refType="w"/>
          <dgm:constr type="primFontSz" for="ch" ptType="node" op="equ"/>
          <dgm:constr type="w" for="ch" forName="parAndChSpace" refType="w" refFor="ch" refForName="parAndChTx" fact="-0.2"/>
          <dgm:constr type="w" for="ch" ptType="sibTrans" op="equ"/>
        </dgm:constrLst>
        <dgm:ruleLst/>
        <dgm:forEach name="Name6" axis="ch" ptType="node">
          <dgm:layoutNode name="parAndChTx">
            <dgm:varLst>
              <dgm:bulletEnabled val="1"/>
            </dgm:varLst>
            <dgm:alg type="tx"/>
            <dgm:choose name="Name7">
              <dgm:if name="Name8" func="var" arg="dir" op="equ" val="norm">
                <dgm:choose name="Name9">
                  <dgm:if name="Name10" axis="self" ptType="node" func="pos" op="equ" val="1">
                    <dgm:shape xmlns:r="http://schemas.openxmlformats.org/officeDocument/2006/relationships"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4"/>
                    </dgm:constrLst>
                  </dgm:if>
                  <dgm:else name="Name11">
                    <dgm:shape xmlns:r="http://schemas.openxmlformats.org/officeDocument/2006/relationships"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if>
              <dgm:else name="Name12">
                <dgm:choose name="Name13">
                  <dgm:if name="Name14" axis="self" ptType="node" func="pos" op="equ" val="1">
                    <dgm:shape xmlns:r="http://schemas.openxmlformats.org/officeDocument/2006/relationships" rot="180"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4"/>
                      <dgm:constr type="rMarg" refType="w" fact="0.1"/>
                    </dgm:constrLst>
                  </dgm:if>
                  <dgm:else name="Name15">
                    <dgm:shape xmlns:r="http://schemas.openxmlformats.org/officeDocument/2006/relationships" rot="180"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else>
            </dgm:choose>
            <dgm:ruleLst>
              <dgm:rule type="primFontSz" val="5" fact="NaN" max="NaN"/>
            </dgm:ruleLst>
          </dgm:layoutNode>
          <dgm:forEach name="Name16" axis="followSib" ptType="sibTrans" cnt="1">
            <dgm:layoutNode name="parAndChSpace">
              <dgm:alg type="sp"/>
              <dgm:shape xmlns:r="http://schemas.openxmlformats.org/officeDocument/2006/relationships" r:blip="">
                <dgm:adjLst/>
              </dgm:shape>
              <dgm:presOf/>
              <dgm:constrLst/>
              <dgm:ruleLst/>
            </dgm:layoutNode>
          </dgm:forEach>
        </dgm:forEach>
      </dgm:if>
      <dgm:else name="Name17">
        <dgm:constrLst>
          <dgm:constr type="w" for="ch" forName="parTxOnly" refType="w"/>
          <dgm:constr type="primFontSz" for="ch" ptType="node" op="equ"/>
          <dgm:constr type="w" for="ch" forName="parSpace" refType="w" refFor="ch" refForName="parTxOnly" fact="-0.2"/>
          <dgm:constr type="w" for="ch" ptType="sibTrans" op="equ"/>
        </dgm:constrLst>
        <dgm:ruleLst/>
        <dgm:forEach name="Name18" axis="ch" ptType="node">
          <dgm:layoutNode name="parTxOnly">
            <dgm:varLst>
              <dgm:bulletEnabled val="1"/>
            </dgm:varLst>
            <dgm:alg type="tx"/>
            <dgm:presOf axis="desOrSelf" ptType="node"/>
            <dgm:choose name="Name19">
              <dgm:if name="Name20" func="var" arg="dir" op="equ" val="norm">
                <dgm:choose name="Name21">
                  <dgm:if name="Name22" axis="self" ptType="node" func="pos" op="equ" val="1">
                    <dgm:shape xmlns:r="http://schemas.openxmlformats.org/officeDocument/2006/relationships" type="homePlate" r:blip="">
                      <dgm:adjLst/>
                    </dgm:shape>
                    <dgm:constrLst>
                      <dgm:constr type="h" refType="w" op="equ" fact="0.4"/>
                      <dgm:constr type="primFontSz" val="65"/>
                      <dgm:constr type="tMarg" refType="primFontSz" fact="0.21"/>
                      <dgm:constr type="bMarg" refType="primFontSz" fact="0.21"/>
                      <dgm:constr type="lMarg" refType="primFontSz" fact="0.42"/>
                      <dgm:constr type="rMarg" refType="primFontSz" fact="0.105"/>
                    </dgm:constrLst>
                  </dgm:if>
                  <dgm:else name="Name23">
                    <dgm:shape xmlns:r="http://schemas.openxmlformats.org/officeDocument/2006/relationships" type="chevron" r:blip="">
                      <dgm:adjLst/>
                    </dgm:shape>
                    <dgm:constrLst>
                      <dgm:constr type="h" refType="w" op="equ" fact="0.4"/>
                      <dgm:constr type="primFontSz" val="65"/>
                      <dgm:constr type="tMarg" refType="primFontSz" fact="0.21"/>
                      <dgm:constr type="bMarg" refType="primFontSz" fact="0.21"/>
                      <dgm:constr type="lMarg" refType="primFontSz" fact="0.315"/>
                      <dgm:constr type="rMarg" refType="primFontSz" fact="0.105"/>
                    </dgm:constrLst>
                  </dgm:else>
                </dgm:choose>
              </dgm:if>
              <dgm:else name="Name24">
                <dgm:choose name="Name25">
                  <dgm:if name="Name26" axis="self" ptType="node" func="pos" op="equ" val="1">
                    <dgm:shape xmlns:r="http://schemas.openxmlformats.org/officeDocument/2006/relationships" rot="180" type="homePlate"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42"/>
                    </dgm:constrLst>
                  </dgm:if>
                  <dgm:else name="Name27">
                    <dgm:shape xmlns:r="http://schemas.openxmlformats.org/officeDocument/2006/relationships" rot="180" type="chevron"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315"/>
                    </dgm:constrLst>
                  </dgm:else>
                </dgm:choose>
              </dgm:else>
            </dgm:choose>
            <dgm:ruleLst>
              <dgm:rule type="primFontSz" val="5" fact="NaN" max="NaN"/>
            </dgm:ruleLst>
          </dgm:layoutNode>
          <dgm:forEach name="Name28" axis="followSib" ptType="sibTrans" cnt="1">
            <dgm:layoutNode name="parSpace">
              <dgm:alg type="sp"/>
              <dgm:shape xmlns:r="http://schemas.openxmlformats.org/officeDocument/2006/relationships" r:blip="">
                <dgm:adjLst/>
              </dgm:shape>
              <dgm:presOf/>
              <dgm:constrLst/>
              <dgm:ruleLst/>
            </dgm:layoutNode>
          </dgm:forEach>
        </dgm:forEach>
      </dgm:else>
    </dgm:choose>
  </dgm:layoutNode>
</dgm:layoutDef>
</file>

<file path=ppt/diagrams/layout3.xml><?xml version="1.0" encoding="utf-8"?>
<dgm:layoutDef xmlns:dgm="http://schemas.openxmlformats.org/drawingml/2006/diagram" xmlns:a="http://schemas.openxmlformats.org/drawingml/2006/main" uniqueId="urn:microsoft.com/office/officeart/2005/8/layout/hChevron3">
  <dgm:title val=""/>
  <dgm:desc val=""/>
  <dgm:catLst>
    <dgm:cat type="process" pri="10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root des" func="maxDepth" op="gte" val="2">
        <dgm:constrLst>
          <dgm:constr type="w" for="ch" forName="parAndChTx" refType="w"/>
          <dgm:constr type="primFontSz" for="ch" ptType="node" op="equ"/>
          <dgm:constr type="w" for="ch" forName="parAndChSpace" refType="w" refFor="ch" refForName="parAndChTx" fact="-0.2"/>
          <dgm:constr type="w" for="ch" ptType="sibTrans" op="equ"/>
        </dgm:constrLst>
        <dgm:ruleLst/>
        <dgm:forEach name="Name6" axis="ch" ptType="node">
          <dgm:layoutNode name="parAndChTx">
            <dgm:varLst>
              <dgm:bulletEnabled val="1"/>
            </dgm:varLst>
            <dgm:alg type="tx"/>
            <dgm:choose name="Name7">
              <dgm:if name="Name8" func="var" arg="dir" op="equ" val="norm">
                <dgm:choose name="Name9">
                  <dgm:if name="Name10" axis="self" ptType="node" func="pos" op="equ" val="1">
                    <dgm:shape xmlns:r="http://schemas.openxmlformats.org/officeDocument/2006/relationships"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4"/>
                    </dgm:constrLst>
                  </dgm:if>
                  <dgm:else name="Name11">
                    <dgm:shape xmlns:r="http://schemas.openxmlformats.org/officeDocument/2006/relationships"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if>
              <dgm:else name="Name12">
                <dgm:choose name="Name13">
                  <dgm:if name="Name14" axis="self" ptType="node" func="pos" op="equ" val="1">
                    <dgm:shape xmlns:r="http://schemas.openxmlformats.org/officeDocument/2006/relationships" rot="180"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4"/>
                      <dgm:constr type="rMarg" refType="w" fact="0.1"/>
                    </dgm:constrLst>
                  </dgm:if>
                  <dgm:else name="Name15">
                    <dgm:shape xmlns:r="http://schemas.openxmlformats.org/officeDocument/2006/relationships" rot="180"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else>
            </dgm:choose>
            <dgm:ruleLst>
              <dgm:rule type="primFontSz" val="5" fact="NaN" max="NaN"/>
            </dgm:ruleLst>
          </dgm:layoutNode>
          <dgm:forEach name="Name16" axis="followSib" ptType="sibTrans" cnt="1">
            <dgm:layoutNode name="parAndChSpace">
              <dgm:alg type="sp"/>
              <dgm:shape xmlns:r="http://schemas.openxmlformats.org/officeDocument/2006/relationships" r:blip="">
                <dgm:adjLst/>
              </dgm:shape>
              <dgm:presOf/>
              <dgm:constrLst/>
              <dgm:ruleLst/>
            </dgm:layoutNode>
          </dgm:forEach>
        </dgm:forEach>
      </dgm:if>
      <dgm:else name="Name17">
        <dgm:constrLst>
          <dgm:constr type="w" for="ch" forName="parTxOnly" refType="w"/>
          <dgm:constr type="primFontSz" for="ch" ptType="node" op="equ"/>
          <dgm:constr type="w" for="ch" forName="parSpace" refType="w" refFor="ch" refForName="parTxOnly" fact="-0.2"/>
          <dgm:constr type="w" for="ch" ptType="sibTrans" op="equ"/>
        </dgm:constrLst>
        <dgm:ruleLst/>
        <dgm:forEach name="Name18" axis="ch" ptType="node">
          <dgm:layoutNode name="parTxOnly">
            <dgm:varLst>
              <dgm:bulletEnabled val="1"/>
            </dgm:varLst>
            <dgm:alg type="tx"/>
            <dgm:presOf axis="desOrSelf" ptType="node"/>
            <dgm:choose name="Name19">
              <dgm:if name="Name20" func="var" arg="dir" op="equ" val="norm">
                <dgm:choose name="Name21">
                  <dgm:if name="Name22" axis="self" ptType="node" func="pos" op="equ" val="1">
                    <dgm:shape xmlns:r="http://schemas.openxmlformats.org/officeDocument/2006/relationships" type="homePlate" r:blip="">
                      <dgm:adjLst/>
                    </dgm:shape>
                    <dgm:constrLst>
                      <dgm:constr type="h" refType="w" op="equ" fact="0.4"/>
                      <dgm:constr type="primFontSz" val="65"/>
                      <dgm:constr type="tMarg" refType="primFontSz" fact="0.21"/>
                      <dgm:constr type="bMarg" refType="primFontSz" fact="0.21"/>
                      <dgm:constr type="lMarg" refType="primFontSz" fact="0.42"/>
                      <dgm:constr type="rMarg" refType="primFontSz" fact="0.105"/>
                    </dgm:constrLst>
                  </dgm:if>
                  <dgm:else name="Name23">
                    <dgm:shape xmlns:r="http://schemas.openxmlformats.org/officeDocument/2006/relationships" type="chevron" r:blip="">
                      <dgm:adjLst/>
                    </dgm:shape>
                    <dgm:constrLst>
                      <dgm:constr type="h" refType="w" op="equ" fact="0.4"/>
                      <dgm:constr type="primFontSz" val="65"/>
                      <dgm:constr type="tMarg" refType="primFontSz" fact="0.21"/>
                      <dgm:constr type="bMarg" refType="primFontSz" fact="0.21"/>
                      <dgm:constr type="lMarg" refType="primFontSz" fact="0.315"/>
                      <dgm:constr type="rMarg" refType="primFontSz" fact="0.105"/>
                    </dgm:constrLst>
                  </dgm:else>
                </dgm:choose>
              </dgm:if>
              <dgm:else name="Name24">
                <dgm:choose name="Name25">
                  <dgm:if name="Name26" axis="self" ptType="node" func="pos" op="equ" val="1">
                    <dgm:shape xmlns:r="http://schemas.openxmlformats.org/officeDocument/2006/relationships" rot="180" type="homePlate"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42"/>
                    </dgm:constrLst>
                  </dgm:if>
                  <dgm:else name="Name27">
                    <dgm:shape xmlns:r="http://schemas.openxmlformats.org/officeDocument/2006/relationships" rot="180" type="chevron"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315"/>
                    </dgm:constrLst>
                  </dgm:else>
                </dgm:choose>
              </dgm:else>
            </dgm:choose>
            <dgm:ruleLst>
              <dgm:rule type="primFontSz" val="5" fact="NaN" max="NaN"/>
            </dgm:ruleLst>
          </dgm:layoutNode>
          <dgm:forEach name="Name28" axis="followSib" ptType="sibTrans" cnt="1">
            <dgm:layoutNode name="parSpace">
              <dgm:alg type="sp"/>
              <dgm:shape xmlns:r="http://schemas.openxmlformats.org/officeDocument/2006/relationships" r:blip="">
                <dgm:adjLst/>
              </dgm:shape>
              <dgm:presOf/>
              <dgm:constrLst/>
              <dgm:ruleLst/>
            </dgm:layoutNode>
          </dgm:forEach>
        </dgm:forEach>
      </dgm:else>
    </dgm:choose>
  </dgm:layoutNode>
</dgm:layoutDef>
</file>

<file path=ppt/diagrams/layout4.xml><?xml version="1.0" encoding="utf-8"?>
<dgm:layoutDef xmlns:dgm="http://schemas.openxmlformats.org/drawingml/2006/diagram" xmlns:a="http://schemas.openxmlformats.org/drawingml/2006/main" uniqueId="urn:microsoft.com/office/officeart/2005/8/layout/hChevron3">
  <dgm:title val=""/>
  <dgm:desc val=""/>
  <dgm:catLst>
    <dgm:cat type="process" pri="10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root des" func="maxDepth" op="gte" val="2">
        <dgm:constrLst>
          <dgm:constr type="w" for="ch" forName="parAndChTx" refType="w"/>
          <dgm:constr type="primFontSz" for="ch" ptType="node" op="equ"/>
          <dgm:constr type="w" for="ch" forName="parAndChSpace" refType="w" refFor="ch" refForName="parAndChTx" fact="-0.2"/>
          <dgm:constr type="w" for="ch" ptType="sibTrans" op="equ"/>
        </dgm:constrLst>
        <dgm:ruleLst/>
        <dgm:forEach name="Name6" axis="ch" ptType="node">
          <dgm:layoutNode name="parAndChTx">
            <dgm:varLst>
              <dgm:bulletEnabled val="1"/>
            </dgm:varLst>
            <dgm:alg type="tx"/>
            <dgm:choose name="Name7">
              <dgm:if name="Name8" func="var" arg="dir" op="equ" val="norm">
                <dgm:choose name="Name9">
                  <dgm:if name="Name10" axis="self" ptType="node" func="pos" op="equ" val="1">
                    <dgm:shape xmlns:r="http://schemas.openxmlformats.org/officeDocument/2006/relationships"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4"/>
                    </dgm:constrLst>
                  </dgm:if>
                  <dgm:else name="Name11">
                    <dgm:shape xmlns:r="http://schemas.openxmlformats.org/officeDocument/2006/relationships"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if>
              <dgm:else name="Name12">
                <dgm:choose name="Name13">
                  <dgm:if name="Name14" axis="self" ptType="node" func="pos" op="equ" val="1">
                    <dgm:shape xmlns:r="http://schemas.openxmlformats.org/officeDocument/2006/relationships" rot="180"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4"/>
                      <dgm:constr type="rMarg" refType="w" fact="0.1"/>
                    </dgm:constrLst>
                  </dgm:if>
                  <dgm:else name="Name15">
                    <dgm:shape xmlns:r="http://schemas.openxmlformats.org/officeDocument/2006/relationships" rot="180"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else>
            </dgm:choose>
            <dgm:ruleLst>
              <dgm:rule type="primFontSz" val="5" fact="NaN" max="NaN"/>
            </dgm:ruleLst>
          </dgm:layoutNode>
          <dgm:forEach name="Name16" axis="followSib" ptType="sibTrans" cnt="1">
            <dgm:layoutNode name="parAndChSpace">
              <dgm:alg type="sp"/>
              <dgm:shape xmlns:r="http://schemas.openxmlformats.org/officeDocument/2006/relationships" r:blip="">
                <dgm:adjLst/>
              </dgm:shape>
              <dgm:presOf/>
              <dgm:constrLst/>
              <dgm:ruleLst/>
            </dgm:layoutNode>
          </dgm:forEach>
        </dgm:forEach>
      </dgm:if>
      <dgm:else name="Name17">
        <dgm:constrLst>
          <dgm:constr type="w" for="ch" forName="parTxOnly" refType="w"/>
          <dgm:constr type="primFontSz" for="ch" ptType="node" op="equ"/>
          <dgm:constr type="w" for="ch" forName="parSpace" refType="w" refFor="ch" refForName="parTxOnly" fact="-0.2"/>
          <dgm:constr type="w" for="ch" ptType="sibTrans" op="equ"/>
        </dgm:constrLst>
        <dgm:ruleLst/>
        <dgm:forEach name="Name18" axis="ch" ptType="node">
          <dgm:layoutNode name="parTxOnly">
            <dgm:varLst>
              <dgm:bulletEnabled val="1"/>
            </dgm:varLst>
            <dgm:alg type="tx"/>
            <dgm:presOf axis="desOrSelf" ptType="node"/>
            <dgm:choose name="Name19">
              <dgm:if name="Name20" func="var" arg="dir" op="equ" val="norm">
                <dgm:choose name="Name21">
                  <dgm:if name="Name22" axis="self" ptType="node" func="pos" op="equ" val="1">
                    <dgm:shape xmlns:r="http://schemas.openxmlformats.org/officeDocument/2006/relationships" type="homePlate" r:blip="">
                      <dgm:adjLst/>
                    </dgm:shape>
                    <dgm:constrLst>
                      <dgm:constr type="h" refType="w" op="equ" fact="0.4"/>
                      <dgm:constr type="primFontSz" val="65"/>
                      <dgm:constr type="tMarg" refType="primFontSz" fact="0.21"/>
                      <dgm:constr type="bMarg" refType="primFontSz" fact="0.21"/>
                      <dgm:constr type="lMarg" refType="primFontSz" fact="0.42"/>
                      <dgm:constr type="rMarg" refType="primFontSz" fact="0.105"/>
                    </dgm:constrLst>
                  </dgm:if>
                  <dgm:else name="Name23">
                    <dgm:shape xmlns:r="http://schemas.openxmlformats.org/officeDocument/2006/relationships" type="chevron" r:blip="">
                      <dgm:adjLst/>
                    </dgm:shape>
                    <dgm:constrLst>
                      <dgm:constr type="h" refType="w" op="equ" fact="0.4"/>
                      <dgm:constr type="primFontSz" val="65"/>
                      <dgm:constr type="tMarg" refType="primFontSz" fact="0.21"/>
                      <dgm:constr type="bMarg" refType="primFontSz" fact="0.21"/>
                      <dgm:constr type="lMarg" refType="primFontSz" fact="0.315"/>
                      <dgm:constr type="rMarg" refType="primFontSz" fact="0.105"/>
                    </dgm:constrLst>
                  </dgm:else>
                </dgm:choose>
              </dgm:if>
              <dgm:else name="Name24">
                <dgm:choose name="Name25">
                  <dgm:if name="Name26" axis="self" ptType="node" func="pos" op="equ" val="1">
                    <dgm:shape xmlns:r="http://schemas.openxmlformats.org/officeDocument/2006/relationships" rot="180" type="homePlate"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42"/>
                    </dgm:constrLst>
                  </dgm:if>
                  <dgm:else name="Name27">
                    <dgm:shape xmlns:r="http://schemas.openxmlformats.org/officeDocument/2006/relationships" rot="180" type="chevron"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315"/>
                    </dgm:constrLst>
                  </dgm:else>
                </dgm:choose>
              </dgm:else>
            </dgm:choose>
            <dgm:ruleLst>
              <dgm:rule type="primFontSz" val="5" fact="NaN" max="NaN"/>
            </dgm:ruleLst>
          </dgm:layoutNode>
          <dgm:forEach name="Name28" axis="followSib" ptType="sibTrans" cnt="1">
            <dgm:layoutNode name="parSpace">
              <dgm:alg type="sp"/>
              <dgm:shape xmlns:r="http://schemas.openxmlformats.org/officeDocument/2006/relationships" r:blip="">
                <dgm:adjLst/>
              </dgm:shape>
              <dgm:presOf/>
              <dgm:constrLst/>
              <dgm:ruleLst/>
            </dgm:layoutNode>
          </dgm:forEach>
        </dgm:forEach>
      </dgm:else>
    </dgm:choose>
  </dgm:layoutNode>
</dgm:layoutDef>
</file>

<file path=ppt/diagrams/layout5.xml><?xml version="1.0" encoding="utf-8"?>
<dgm:layoutDef xmlns:dgm="http://schemas.openxmlformats.org/drawingml/2006/diagram" xmlns:a="http://schemas.openxmlformats.org/drawingml/2006/main" uniqueId="urn:microsoft.com/office/officeart/2005/8/layout/hChevron3">
  <dgm:title val=""/>
  <dgm:desc val=""/>
  <dgm:catLst>
    <dgm:cat type="process" pri="10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root des" func="maxDepth" op="gte" val="2">
        <dgm:constrLst>
          <dgm:constr type="w" for="ch" forName="parAndChTx" refType="w"/>
          <dgm:constr type="primFontSz" for="ch" ptType="node" op="equ"/>
          <dgm:constr type="w" for="ch" forName="parAndChSpace" refType="w" refFor="ch" refForName="parAndChTx" fact="-0.2"/>
          <dgm:constr type="w" for="ch" ptType="sibTrans" op="equ"/>
        </dgm:constrLst>
        <dgm:ruleLst/>
        <dgm:forEach name="Name6" axis="ch" ptType="node">
          <dgm:layoutNode name="parAndChTx">
            <dgm:varLst>
              <dgm:bulletEnabled val="1"/>
            </dgm:varLst>
            <dgm:alg type="tx"/>
            <dgm:choose name="Name7">
              <dgm:if name="Name8" func="var" arg="dir" op="equ" val="norm">
                <dgm:choose name="Name9">
                  <dgm:if name="Name10" axis="self" ptType="node" func="pos" op="equ" val="1">
                    <dgm:shape xmlns:r="http://schemas.openxmlformats.org/officeDocument/2006/relationships"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4"/>
                    </dgm:constrLst>
                  </dgm:if>
                  <dgm:else name="Name11">
                    <dgm:shape xmlns:r="http://schemas.openxmlformats.org/officeDocument/2006/relationships"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if>
              <dgm:else name="Name12">
                <dgm:choose name="Name13">
                  <dgm:if name="Name14" axis="self" ptType="node" func="pos" op="equ" val="1">
                    <dgm:shape xmlns:r="http://schemas.openxmlformats.org/officeDocument/2006/relationships" rot="180"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4"/>
                      <dgm:constr type="rMarg" refType="w" fact="0.1"/>
                    </dgm:constrLst>
                  </dgm:if>
                  <dgm:else name="Name15">
                    <dgm:shape xmlns:r="http://schemas.openxmlformats.org/officeDocument/2006/relationships" rot="180"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else>
            </dgm:choose>
            <dgm:ruleLst>
              <dgm:rule type="primFontSz" val="5" fact="NaN" max="NaN"/>
            </dgm:ruleLst>
          </dgm:layoutNode>
          <dgm:forEach name="Name16" axis="followSib" ptType="sibTrans" cnt="1">
            <dgm:layoutNode name="parAndChSpace">
              <dgm:alg type="sp"/>
              <dgm:shape xmlns:r="http://schemas.openxmlformats.org/officeDocument/2006/relationships" r:blip="">
                <dgm:adjLst/>
              </dgm:shape>
              <dgm:presOf/>
              <dgm:constrLst/>
              <dgm:ruleLst/>
            </dgm:layoutNode>
          </dgm:forEach>
        </dgm:forEach>
      </dgm:if>
      <dgm:else name="Name17">
        <dgm:constrLst>
          <dgm:constr type="w" for="ch" forName="parTxOnly" refType="w"/>
          <dgm:constr type="primFontSz" for="ch" ptType="node" op="equ"/>
          <dgm:constr type="w" for="ch" forName="parSpace" refType="w" refFor="ch" refForName="parTxOnly" fact="-0.2"/>
          <dgm:constr type="w" for="ch" ptType="sibTrans" op="equ"/>
        </dgm:constrLst>
        <dgm:ruleLst/>
        <dgm:forEach name="Name18" axis="ch" ptType="node">
          <dgm:layoutNode name="parTxOnly">
            <dgm:varLst>
              <dgm:bulletEnabled val="1"/>
            </dgm:varLst>
            <dgm:alg type="tx"/>
            <dgm:presOf axis="desOrSelf" ptType="node"/>
            <dgm:choose name="Name19">
              <dgm:if name="Name20" func="var" arg="dir" op="equ" val="norm">
                <dgm:choose name="Name21">
                  <dgm:if name="Name22" axis="self" ptType="node" func="pos" op="equ" val="1">
                    <dgm:shape xmlns:r="http://schemas.openxmlformats.org/officeDocument/2006/relationships" type="homePlate" r:blip="">
                      <dgm:adjLst/>
                    </dgm:shape>
                    <dgm:constrLst>
                      <dgm:constr type="h" refType="w" op="equ" fact="0.4"/>
                      <dgm:constr type="primFontSz" val="65"/>
                      <dgm:constr type="tMarg" refType="primFontSz" fact="0.21"/>
                      <dgm:constr type="bMarg" refType="primFontSz" fact="0.21"/>
                      <dgm:constr type="lMarg" refType="primFontSz" fact="0.42"/>
                      <dgm:constr type="rMarg" refType="primFontSz" fact="0.105"/>
                    </dgm:constrLst>
                  </dgm:if>
                  <dgm:else name="Name23">
                    <dgm:shape xmlns:r="http://schemas.openxmlformats.org/officeDocument/2006/relationships" type="chevron" r:blip="">
                      <dgm:adjLst/>
                    </dgm:shape>
                    <dgm:constrLst>
                      <dgm:constr type="h" refType="w" op="equ" fact="0.4"/>
                      <dgm:constr type="primFontSz" val="65"/>
                      <dgm:constr type="tMarg" refType="primFontSz" fact="0.21"/>
                      <dgm:constr type="bMarg" refType="primFontSz" fact="0.21"/>
                      <dgm:constr type="lMarg" refType="primFontSz" fact="0.315"/>
                      <dgm:constr type="rMarg" refType="primFontSz" fact="0.105"/>
                    </dgm:constrLst>
                  </dgm:else>
                </dgm:choose>
              </dgm:if>
              <dgm:else name="Name24">
                <dgm:choose name="Name25">
                  <dgm:if name="Name26" axis="self" ptType="node" func="pos" op="equ" val="1">
                    <dgm:shape xmlns:r="http://schemas.openxmlformats.org/officeDocument/2006/relationships" rot="180" type="homePlate"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42"/>
                    </dgm:constrLst>
                  </dgm:if>
                  <dgm:else name="Name27">
                    <dgm:shape xmlns:r="http://schemas.openxmlformats.org/officeDocument/2006/relationships" rot="180" type="chevron"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315"/>
                    </dgm:constrLst>
                  </dgm:else>
                </dgm:choose>
              </dgm:else>
            </dgm:choose>
            <dgm:ruleLst>
              <dgm:rule type="primFontSz" val="5" fact="NaN" max="NaN"/>
            </dgm:ruleLst>
          </dgm:layoutNode>
          <dgm:forEach name="Name28" axis="followSib" ptType="sibTrans" cnt="1">
            <dgm:layoutNode name="parSpace">
              <dgm:alg type="sp"/>
              <dgm:shape xmlns:r="http://schemas.openxmlformats.org/officeDocument/2006/relationships" r:blip="">
                <dgm:adjLst/>
              </dgm:shape>
              <dgm:presOf/>
              <dgm:constrLst/>
              <dgm:ruleLst/>
            </dgm:layoutNode>
          </dgm:forEach>
        </dgm:forEach>
      </dgm:else>
    </dgm:choose>
  </dgm:layoutNode>
</dgm:layoutDef>
</file>

<file path=ppt/diagrams/layout6.xml><?xml version="1.0" encoding="utf-8"?>
<dgm:layoutDef xmlns:dgm="http://schemas.openxmlformats.org/drawingml/2006/diagram" xmlns:a="http://schemas.openxmlformats.org/drawingml/2006/main" uniqueId="urn:microsoft.com/office/officeart/2005/8/layout/hChevron3">
  <dgm:title val=""/>
  <dgm:desc val=""/>
  <dgm:catLst>
    <dgm:cat type="process" pri="10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root des" func="maxDepth" op="gte" val="2">
        <dgm:constrLst>
          <dgm:constr type="w" for="ch" forName="parAndChTx" refType="w"/>
          <dgm:constr type="primFontSz" for="ch" ptType="node" op="equ"/>
          <dgm:constr type="w" for="ch" forName="parAndChSpace" refType="w" refFor="ch" refForName="parAndChTx" fact="-0.2"/>
          <dgm:constr type="w" for="ch" ptType="sibTrans" op="equ"/>
        </dgm:constrLst>
        <dgm:ruleLst/>
        <dgm:forEach name="Name6" axis="ch" ptType="node">
          <dgm:layoutNode name="parAndChTx">
            <dgm:varLst>
              <dgm:bulletEnabled val="1"/>
            </dgm:varLst>
            <dgm:alg type="tx"/>
            <dgm:choose name="Name7">
              <dgm:if name="Name8" func="var" arg="dir" op="equ" val="norm">
                <dgm:choose name="Name9">
                  <dgm:if name="Name10" axis="self" ptType="node" func="pos" op="equ" val="1">
                    <dgm:shape xmlns:r="http://schemas.openxmlformats.org/officeDocument/2006/relationships"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4"/>
                    </dgm:constrLst>
                  </dgm:if>
                  <dgm:else name="Name11">
                    <dgm:shape xmlns:r="http://schemas.openxmlformats.org/officeDocument/2006/relationships"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if>
              <dgm:else name="Name12">
                <dgm:choose name="Name13">
                  <dgm:if name="Name14" axis="self" ptType="node" func="pos" op="equ" val="1">
                    <dgm:shape xmlns:r="http://schemas.openxmlformats.org/officeDocument/2006/relationships" rot="180"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4"/>
                      <dgm:constr type="rMarg" refType="w" fact="0.1"/>
                    </dgm:constrLst>
                  </dgm:if>
                  <dgm:else name="Name15">
                    <dgm:shape xmlns:r="http://schemas.openxmlformats.org/officeDocument/2006/relationships" rot="180"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else>
            </dgm:choose>
            <dgm:ruleLst>
              <dgm:rule type="primFontSz" val="5" fact="NaN" max="NaN"/>
            </dgm:ruleLst>
          </dgm:layoutNode>
          <dgm:forEach name="Name16" axis="followSib" ptType="sibTrans" cnt="1">
            <dgm:layoutNode name="parAndChSpace">
              <dgm:alg type="sp"/>
              <dgm:shape xmlns:r="http://schemas.openxmlformats.org/officeDocument/2006/relationships" r:blip="">
                <dgm:adjLst/>
              </dgm:shape>
              <dgm:presOf/>
              <dgm:constrLst/>
              <dgm:ruleLst/>
            </dgm:layoutNode>
          </dgm:forEach>
        </dgm:forEach>
      </dgm:if>
      <dgm:else name="Name17">
        <dgm:constrLst>
          <dgm:constr type="w" for="ch" forName="parTxOnly" refType="w"/>
          <dgm:constr type="primFontSz" for="ch" ptType="node" op="equ"/>
          <dgm:constr type="w" for="ch" forName="parSpace" refType="w" refFor="ch" refForName="parTxOnly" fact="-0.2"/>
          <dgm:constr type="w" for="ch" ptType="sibTrans" op="equ"/>
        </dgm:constrLst>
        <dgm:ruleLst/>
        <dgm:forEach name="Name18" axis="ch" ptType="node">
          <dgm:layoutNode name="parTxOnly">
            <dgm:varLst>
              <dgm:bulletEnabled val="1"/>
            </dgm:varLst>
            <dgm:alg type="tx"/>
            <dgm:presOf axis="desOrSelf" ptType="node"/>
            <dgm:choose name="Name19">
              <dgm:if name="Name20" func="var" arg="dir" op="equ" val="norm">
                <dgm:choose name="Name21">
                  <dgm:if name="Name22" axis="self" ptType="node" func="pos" op="equ" val="1">
                    <dgm:shape xmlns:r="http://schemas.openxmlformats.org/officeDocument/2006/relationships" type="homePlate" r:blip="">
                      <dgm:adjLst/>
                    </dgm:shape>
                    <dgm:constrLst>
                      <dgm:constr type="h" refType="w" op="equ" fact="0.4"/>
                      <dgm:constr type="primFontSz" val="65"/>
                      <dgm:constr type="tMarg" refType="primFontSz" fact="0.21"/>
                      <dgm:constr type="bMarg" refType="primFontSz" fact="0.21"/>
                      <dgm:constr type="lMarg" refType="primFontSz" fact="0.42"/>
                      <dgm:constr type="rMarg" refType="primFontSz" fact="0.105"/>
                    </dgm:constrLst>
                  </dgm:if>
                  <dgm:else name="Name23">
                    <dgm:shape xmlns:r="http://schemas.openxmlformats.org/officeDocument/2006/relationships" type="chevron" r:blip="">
                      <dgm:adjLst/>
                    </dgm:shape>
                    <dgm:constrLst>
                      <dgm:constr type="h" refType="w" op="equ" fact="0.4"/>
                      <dgm:constr type="primFontSz" val="65"/>
                      <dgm:constr type="tMarg" refType="primFontSz" fact="0.21"/>
                      <dgm:constr type="bMarg" refType="primFontSz" fact="0.21"/>
                      <dgm:constr type="lMarg" refType="primFontSz" fact="0.315"/>
                      <dgm:constr type="rMarg" refType="primFontSz" fact="0.105"/>
                    </dgm:constrLst>
                  </dgm:else>
                </dgm:choose>
              </dgm:if>
              <dgm:else name="Name24">
                <dgm:choose name="Name25">
                  <dgm:if name="Name26" axis="self" ptType="node" func="pos" op="equ" val="1">
                    <dgm:shape xmlns:r="http://schemas.openxmlformats.org/officeDocument/2006/relationships" rot="180" type="homePlate"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42"/>
                    </dgm:constrLst>
                  </dgm:if>
                  <dgm:else name="Name27">
                    <dgm:shape xmlns:r="http://schemas.openxmlformats.org/officeDocument/2006/relationships" rot="180" type="chevron"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315"/>
                    </dgm:constrLst>
                  </dgm:else>
                </dgm:choose>
              </dgm:else>
            </dgm:choose>
            <dgm:ruleLst>
              <dgm:rule type="primFontSz" val="5" fact="NaN" max="NaN"/>
            </dgm:ruleLst>
          </dgm:layoutNode>
          <dgm:forEach name="Name28" axis="followSib" ptType="sibTrans" cnt="1">
            <dgm:layoutNode name="parSpace">
              <dgm:alg type="sp"/>
              <dgm:shape xmlns:r="http://schemas.openxmlformats.org/officeDocument/2006/relationships" r:blip="">
                <dgm:adjLst/>
              </dgm:shape>
              <dgm:presOf/>
              <dgm:constrLst/>
              <dgm:ruleLst/>
            </dgm:layoutNode>
          </dgm:forEach>
        </dgm:forEach>
      </dgm:else>
    </dgm:choose>
  </dgm:layoutNode>
</dgm:layoutDef>
</file>

<file path=ppt/diagrams/layout7.xml><?xml version="1.0" encoding="utf-8"?>
<dgm:layoutDef xmlns:dgm="http://schemas.openxmlformats.org/drawingml/2006/diagram" xmlns:a="http://schemas.openxmlformats.org/drawingml/2006/main" uniqueId="urn:microsoft.com/office/officeart/2005/8/layout/hChevron3">
  <dgm:title val=""/>
  <dgm:desc val=""/>
  <dgm:catLst>
    <dgm:cat type="process" pri="10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root des" func="maxDepth" op="gte" val="2">
        <dgm:constrLst>
          <dgm:constr type="w" for="ch" forName="parAndChTx" refType="w"/>
          <dgm:constr type="primFontSz" for="ch" ptType="node" op="equ"/>
          <dgm:constr type="w" for="ch" forName="parAndChSpace" refType="w" refFor="ch" refForName="parAndChTx" fact="-0.2"/>
          <dgm:constr type="w" for="ch" ptType="sibTrans" op="equ"/>
        </dgm:constrLst>
        <dgm:ruleLst/>
        <dgm:forEach name="Name6" axis="ch" ptType="node">
          <dgm:layoutNode name="parAndChTx">
            <dgm:varLst>
              <dgm:bulletEnabled val="1"/>
            </dgm:varLst>
            <dgm:alg type="tx"/>
            <dgm:choose name="Name7">
              <dgm:if name="Name8" func="var" arg="dir" op="equ" val="norm">
                <dgm:choose name="Name9">
                  <dgm:if name="Name10" axis="self" ptType="node" func="pos" op="equ" val="1">
                    <dgm:shape xmlns:r="http://schemas.openxmlformats.org/officeDocument/2006/relationships"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4"/>
                    </dgm:constrLst>
                  </dgm:if>
                  <dgm:else name="Name11">
                    <dgm:shape xmlns:r="http://schemas.openxmlformats.org/officeDocument/2006/relationships"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if>
              <dgm:else name="Name12">
                <dgm:choose name="Name13">
                  <dgm:if name="Name14" axis="self" ptType="node" func="pos" op="equ" val="1">
                    <dgm:shape xmlns:r="http://schemas.openxmlformats.org/officeDocument/2006/relationships" rot="180"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4"/>
                      <dgm:constr type="rMarg" refType="w" fact="0.1"/>
                    </dgm:constrLst>
                  </dgm:if>
                  <dgm:else name="Name15">
                    <dgm:shape xmlns:r="http://schemas.openxmlformats.org/officeDocument/2006/relationships" rot="180"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else>
            </dgm:choose>
            <dgm:ruleLst>
              <dgm:rule type="primFontSz" val="5" fact="NaN" max="NaN"/>
            </dgm:ruleLst>
          </dgm:layoutNode>
          <dgm:forEach name="Name16" axis="followSib" ptType="sibTrans" cnt="1">
            <dgm:layoutNode name="parAndChSpace">
              <dgm:alg type="sp"/>
              <dgm:shape xmlns:r="http://schemas.openxmlformats.org/officeDocument/2006/relationships" r:blip="">
                <dgm:adjLst/>
              </dgm:shape>
              <dgm:presOf/>
              <dgm:constrLst/>
              <dgm:ruleLst/>
            </dgm:layoutNode>
          </dgm:forEach>
        </dgm:forEach>
      </dgm:if>
      <dgm:else name="Name17">
        <dgm:constrLst>
          <dgm:constr type="w" for="ch" forName="parTxOnly" refType="w"/>
          <dgm:constr type="primFontSz" for="ch" ptType="node" op="equ"/>
          <dgm:constr type="w" for="ch" forName="parSpace" refType="w" refFor="ch" refForName="parTxOnly" fact="-0.2"/>
          <dgm:constr type="w" for="ch" ptType="sibTrans" op="equ"/>
        </dgm:constrLst>
        <dgm:ruleLst/>
        <dgm:forEach name="Name18" axis="ch" ptType="node">
          <dgm:layoutNode name="parTxOnly">
            <dgm:varLst>
              <dgm:bulletEnabled val="1"/>
            </dgm:varLst>
            <dgm:alg type="tx"/>
            <dgm:presOf axis="desOrSelf" ptType="node"/>
            <dgm:choose name="Name19">
              <dgm:if name="Name20" func="var" arg="dir" op="equ" val="norm">
                <dgm:choose name="Name21">
                  <dgm:if name="Name22" axis="self" ptType="node" func="pos" op="equ" val="1">
                    <dgm:shape xmlns:r="http://schemas.openxmlformats.org/officeDocument/2006/relationships" type="homePlate" r:blip="">
                      <dgm:adjLst/>
                    </dgm:shape>
                    <dgm:constrLst>
                      <dgm:constr type="h" refType="w" op="equ" fact="0.4"/>
                      <dgm:constr type="primFontSz" val="65"/>
                      <dgm:constr type="tMarg" refType="primFontSz" fact="0.21"/>
                      <dgm:constr type="bMarg" refType="primFontSz" fact="0.21"/>
                      <dgm:constr type="lMarg" refType="primFontSz" fact="0.42"/>
                      <dgm:constr type="rMarg" refType="primFontSz" fact="0.105"/>
                    </dgm:constrLst>
                  </dgm:if>
                  <dgm:else name="Name23">
                    <dgm:shape xmlns:r="http://schemas.openxmlformats.org/officeDocument/2006/relationships" type="chevron" r:blip="">
                      <dgm:adjLst/>
                    </dgm:shape>
                    <dgm:constrLst>
                      <dgm:constr type="h" refType="w" op="equ" fact="0.4"/>
                      <dgm:constr type="primFontSz" val="65"/>
                      <dgm:constr type="tMarg" refType="primFontSz" fact="0.21"/>
                      <dgm:constr type="bMarg" refType="primFontSz" fact="0.21"/>
                      <dgm:constr type="lMarg" refType="primFontSz" fact="0.315"/>
                      <dgm:constr type="rMarg" refType="primFontSz" fact="0.105"/>
                    </dgm:constrLst>
                  </dgm:else>
                </dgm:choose>
              </dgm:if>
              <dgm:else name="Name24">
                <dgm:choose name="Name25">
                  <dgm:if name="Name26" axis="self" ptType="node" func="pos" op="equ" val="1">
                    <dgm:shape xmlns:r="http://schemas.openxmlformats.org/officeDocument/2006/relationships" rot="180" type="homePlate"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42"/>
                    </dgm:constrLst>
                  </dgm:if>
                  <dgm:else name="Name27">
                    <dgm:shape xmlns:r="http://schemas.openxmlformats.org/officeDocument/2006/relationships" rot="180" type="chevron"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315"/>
                    </dgm:constrLst>
                  </dgm:else>
                </dgm:choose>
              </dgm:else>
            </dgm:choose>
            <dgm:ruleLst>
              <dgm:rule type="primFontSz" val="5" fact="NaN" max="NaN"/>
            </dgm:ruleLst>
          </dgm:layoutNode>
          <dgm:forEach name="Name28" axis="followSib" ptType="sibTrans" cnt="1">
            <dgm:layoutNode name="parSpace">
              <dgm:alg type="sp"/>
              <dgm:shape xmlns:r="http://schemas.openxmlformats.org/officeDocument/2006/relationships" r:blip="">
                <dgm:adjLst/>
              </dgm:shape>
              <dgm:presOf/>
              <dgm:constrLst/>
              <dgm:ruleLst/>
            </dgm:layoutNode>
          </dgm:forEach>
        </dgm:forEach>
      </dgm:else>
    </dgm:choose>
  </dgm:layoutNode>
</dgm:layoutDef>
</file>

<file path=ppt/diagrams/layout8.xml><?xml version="1.0" encoding="utf-8"?>
<dgm:layoutDef xmlns:dgm="http://schemas.openxmlformats.org/drawingml/2006/diagram" xmlns:a="http://schemas.openxmlformats.org/drawingml/2006/main" uniqueId="urn:microsoft.com/office/officeart/2005/8/layout/hChevron3">
  <dgm:title val=""/>
  <dgm:desc val=""/>
  <dgm:catLst>
    <dgm:cat type="process" pri="10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root des" func="maxDepth" op="gte" val="2">
        <dgm:constrLst>
          <dgm:constr type="w" for="ch" forName="parAndChTx" refType="w"/>
          <dgm:constr type="primFontSz" for="ch" ptType="node" op="equ"/>
          <dgm:constr type="w" for="ch" forName="parAndChSpace" refType="w" refFor="ch" refForName="parAndChTx" fact="-0.2"/>
          <dgm:constr type="w" for="ch" ptType="sibTrans" op="equ"/>
        </dgm:constrLst>
        <dgm:ruleLst/>
        <dgm:forEach name="Name6" axis="ch" ptType="node">
          <dgm:layoutNode name="parAndChTx">
            <dgm:varLst>
              <dgm:bulletEnabled val="1"/>
            </dgm:varLst>
            <dgm:alg type="tx"/>
            <dgm:choose name="Name7">
              <dgm:if name="Name8" func="var" arg="dir" op="equ" val="norm">
                <dgm:choose name="Name9">
                  <dgm:if name="Name10" axis="self" ptType="node" func="pos" op="equ" val="1">
                    <dgm:shape xmlns:r="http://schemas.openxmlformats.org/officeDocument/2006/relationships"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4"/>
                    </dgm:constrLst>
                  </dgm:if>
                  <dgm:else name="Name11">
                    <dgm:shape xmlns:r="http://schemas.openxmlformats.org/officeDocument/2006/relationships"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if>
              <dgm:else name="Name12">
                <dgm:choose name="Name13">
                  <dgm:if name="Name14" axis="self" ptType="node" func="pos" op="equ" val="1">
                    <dgm:shape xmlns:r="http://schemas.openxmlformats.org/officeDocument/2006/relationships" rot="180"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4"/>
                      <dgm:constr type="rMarg" refType="w" fact="0.1"/>
                    </dgm:constrLst>
                  </dgm:if>
                  <dgm:else name="Name15">
                    <dgm:shape xmlns:r="http://schemas.openxmlformats.org/officeDocument/2006/relationships" rot="180"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else>
            </dgm:choose>
            <dgm:ruleLst>
              <dgm:rule type="primFontSz" val="5" fact="NaN" max="NaN"/>
            </dgm:ruleLst>
          </dgm:layoutNode>
          <dgm:forEach name="Name16" axis="followSib" ptType="sibTrans" cnt="1">
            <dgm:layoutNode name="parAndChSpace">
              <dgm:alg type="sp"/>
              <dgm:shape xmlns:r="http://schemas.openxmlformats.org/officeDocument/2006/relationships" r:blip="">
                <dgm:adjLst/>
              </dgm:shape>
              <dgm:presOf/>
              <dgm:constrLst/>
              <dgm:ruleLst/>
            </dgm:layoutNode>
          </dgm:forEach>
        </dgm:forEach>
      </dgm:if>
      <dgm:else name="Name17">
        <dgm:constrLst>
          <dgm:constr type="w" for="ch" forName="parTxOnly" refType="w"/>
          <dgm:constr type="primFontSz" for="ch" ptType="node" op="equ"/>
          <dgm:constr type="w" for="ch" forName="parSpace" refType="w" refFor="ch" refForName="parTxOnly" fact="-0.2"/>
          <dgm:constr type="w" for="ch" ptType="sibTrans" op="equ"/>
        </dgm:constrLst>
        <dgm:ruleLst/>
        <dgm:forEach name="Name18" axis="ch" ptType="node">
          <dgm:layoutNode name="parTxOnly">
            <dgm:varLst>
              <dgm:bulletEnabled val="1"/>
            </dgm:varLst>
            <dgm:alg type="tx"/>
            <dgm:presOf axis="desOrSelf" ptType="node"/>
            <dgm:choose name="Name19">
              <dgm:if name="Name20" func="var" arg="dir" op="equ" val="norm">
                <dgm:choose name="Name21">
                  <dgm:if name="Name22" axis="self" ptType="node" func="pos" op="equ" val="1">
                    <dgm:shape xmlns:r="http://schemas.openxmlformats.org/officeDocument/2006/relationships" type="homePlate" r:blip="">
                      <dgm:adjLst/>
                    </dgm:shape>
                    <dgm:constrLst>
                      <dgm:constr type="h" refType="w" op="equ" fact="0.4"/>
                      <dgm:constr type="primFontSz" val="65"/>
                      <dgm:constr type="tMarg" refType="primFontSz" fact="0.21"/>
                      <dgm:constr type="bMarg" refType="primFontSz" fact="0.21"/>
                      <dgm:constr type="lMarg" refType="primFontSz" fact="0.42"/>
                      <dgm:constr type="rMarg" refType="primFontSz" fact="0.105"/>
                    </dgm:constrLst>
                  </dgm:if>
                  <dgm:else name="Name23">
                    <dgm:shape xmlns:r="http://schemas.openxmlformats.org/officeDocument/2006/relationships" type="chevron" r:blip="">
                      <dgm:adjLst/>
                    </dgm:shape>
                    <dgm:constrLst>
                      <dgm:constr type="h" refType="w" op="equ" fact="0.4"/>
                      <dgm:constr type="primFontSz" val="65"/>
                      <dgm:constr type="tMarg" refType="primFontSz" fact="0.21"/>
                      <dgm:constr type="bMarg" refType="primFontSz" fact="0.21"/>
                      <dgm:constr type="lMarg" refType="primFontSz" fact="0.315"/>
                      <dgm:constr type="rMarg" refType="primFontSz" fact="0.105"/>
                    </dgm:constrLst>
                  </dgm:else>
                </dgm:choose>
              </dgm:if>
              <dgm:else name="Name24">
                <dgm:choose name="Name25">
                  <dgm:if name="Name26" axis="self" ptType="node" func="pos" op="equ" val="1">
                    <dgm:shape xmlns:r="http://schemas.openxmlformats.org/officeDocument/2006/relationships" rot="180" type="homePlate"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42"/>
                    </dgm:constrLst>
                  </dgm:if>
                  <dgm:else name="Name27">
                    <dgm:shape xmlns:r="http://schemas.openxmlformats.org/officeDocument/2006/relationships" rot="180" type="chevron"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315"/>
                    </dgm:constrLst>
                  </dgm:else>
                </dgm:choose>
              </dgm:else>
            </dgm:choose>
            <dgm:ruleLst>
              <dgm:rule type="primFontSz" val="5" fact="NaN" max="NaN"/>
            </dgm:ruleLst>
          </dgm:layoutNode>
          <dgm:forEach name="Name28" axis="followSib" ptType="sibTrans" cnt="1">
            <dgm:layoutNode name="parSpace">
              <dgm:alg type="sp"/>
              <dgm:shape xmlns:r="http://schemas.openxmlformats.org/officeDocument/2006/relationships" r:blip="">
                <dgm:adjLst/>
              </dgm:shape>
              <dgm:presOf/>
              <dgm:constrLst/>
              <dgm:ruleLst/>
            </dgm:layoutNode>
          </dgm:forEach>
        </dgm:forEach>
      </dgm:else>
    </dgm:choose>
  </dgm:layoutNode>
</dgm:layoutDef>
</file>

<file path=ppt/diagrams/layout9.xml><?xml version="1.0" encoding="utf-8"?>
<dgm:layoutDef xmlns:dgm="http://schemas.openxmlformats.org/drawingml/2006/diagram" xmlns:a="http://schemas.openxmlformats.org/drawingml/2006/main" uniqueId="urn:microsoft.com/office/officeart/2005/8/layout/hChevron3">
  <dgm:title val=""/>
  <dgm:desc val=""/>
  <dgm:catLst>
    <dgm:cat type="process" pri="10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root des" func="maxDepth" op="gte" val="2">
        <dgm:constrLst>
          <dgm:constr type="w" for="ch" forName="parAndChTx" refType="w"/>
          <dgm:constr type="primFontSz" for="ch" ptType="node" op="equ"/>
          <dgm:constr type="w" for="ch" forName="parAndChSpace" refType="w" refFor="ch" refForName="parAndChTx" fact="-0.2"/>
          <dgm:constr type="w" for="ch" ptType="sibTrans" op="equ"/>
        </dgm:constrLst>
        <dgm:ruleLst/>
        <dgm:forEach name="Name6" axis="ch" ptType="node">
          <dgm:layoutNode name="parAndChTx">
            <dgm:varLst>
              <dgm:bulletEnabled val="1"/>
            </dgm:varLst>
            <dgm:alg type="tx"/>
            <dgm:choose name="Name7">
              <dgm:if name="Name8" func="var" arg="dir" op="equ" val="norm">
                <dgm:choose name="Name9">
                  <dgm:if name="Name10" axis="self" ptType="node" func="pos" op="equ" val="1">
                    <dgm:shape xmlns:r="http://schemas.openxmlformats.org/officeDocument/2006/relationships"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4"/>
                    </dgm:constrLst>
                  </dgm:if>
                  <dgm:else name="Name11">
                    <dgm:shape xmlns:r="http://schemas.openxmlformats.org/officeDocument/2006/relationships"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if>
              <dgm:else name="Name12">
                <dgm:choose name="Name13">
                  <dgm:if name="Name14" axis="self" ptType="node" func="pos" op="equ" val="1">
                    <dgm:shape xmlns:r="http://schemas.openxmlformats.org/officeDocument/2006/relationships" rot="180"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4"/>
                      <dgm:constr type="rMarg" refType="w" fact="0.1"/>
                    </dgm:constrLst>
                  </dgm:if>
                  <dgm:else name="Name15">
                    <dgm:shape xmlns:r="http://schemas.openxmlformats.org/officeDocument/2006/relationships" rot="180"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else>
            </dgm:choose>
            <dgm:ruleLst>
              <dgm:rule type="primFontSz" val="5" fact="NaN" max="NaN"/>
            </dgm:ruleLst>
          </dgm:layoutNode>
          <dgm:forEach name="Name16" axis="followSib" ptType="sibTrans" cnt="1">
            <dgm:layoutNode name="parAndChSpace">
              <dgm:alg type="sp"/>
              <dgm:shape xmlns:r="http://schemas.openxmlformats.org/officeDocument/2006/relationships" r:blip="">
                <dgm:adjLst/>
              </dgm:shape>
              <dgm:presOf/>
              <dgm:constrLst/>
              <dgm:ruleLst/>
            </dgm:layoutNode>
          </dgm:forEach>
        </dgm:forEach>
      </dgm:if>
      <dgm:else name="Name17">
        <dgm:constrLst>
          <dgm:constr type="w" for="ch" forName="parTxOnly" refType="w"/>
          <dgm:constr type="primFontSz" for="ch" ptType="node" op="equ"/>
          <dgm:constr type="w" for="ch" forName="parSpace" refType="w" refFor="ch" refForName="parTxOnly" fact="-0.2"/>
          <dgm:constr type="w" for="ch" ptType="sibTrans" op="equ"/>
        </dgm:constrLst>
        <dgm:ruleLst/>
        <dgm:forEach name="Name18" axis="ch" ptType="node">
          <dgm:layoutNode name="parTxOnly">
            <dgm:varLst>
              <dgm:bulletEnabled val="1"/>
            </dgm:varLst>
            <dgm:alg type="tx"/>
            <dgm:presOf axis="desOrSelf" ptType="node"/>
            <dgm:choose name="Name19">
              <dgm:if name="Name20" func="var" arg="dir" op="equ" val="norm">
                <dgm:choose name="Name21">
                  <dgm:if name="Name22" axis="self" ptType="node" func="pos" op="equ" val="1">
                    <dgm:shape xmlns:r="http://schemas.openxmlformats.org/officeDocument/2006/relationships" type="homePlate" r:blip="">
                      <dgm:adjLst/>
                    </dgm:shape>
                    <dgm:constrLst>
                      <dgm:constr type="h" refType="w" op="equ" fact="0.4"/>
                      <dgm:constr type="primFontSz" val="65"/>
                      <dgm:constr type="tMarg" refType="primFontSz" fact="0.21"/>
                      <dgm:constr type="bMarg" refType="primFontSz" fact="0.21"/>
                      <dgm:constr type="lMarg" refType="primFontSz" fact="0.42"/>
                      <dgm:constr type="rMarg" refType="primFontSz" fact="0.105"/>
                    </dgm:constrLst>
                  </dgm:if>
                  <dgm:else name="Name23">
                    <dgm:shape xmlns:r="http://schemas.openxmlformats.org/officeDocument/2006/relationships" type="chevron" r:blip="">
                      <dgm:adjLst/>
                    </dgm:shape>
                    <dgm:constrLst>
                      <dgm:constr type="h" refType="w" op="equ" fact="0.4"/>
                      <dgm:constr type="primFontSz" val="65"/>
                      <dgm:constr type="tMarg" refType="primFontSz" fact="0.21"/>
                      <dgm:constr type="bMarg" refType="primFontSz" fact="0.21"/>
                      <dgm:constr type="lMarg" refType="primFontSz" fact="0.315"/>
                      <dgm:constr type="rMarg" refType="primFontSz" fact="0.105"/>
                    </dgm:constrLst>
                  </dgm:else>
                </dgm:choose>
              </dgm:if>
              <dgm:else name="Name24">
                <dgm:choose name="Name25">
                  <dgm:if name="Name26" axis="self" ptType="node" func="pos" op="equ" val="1">
                    <dgm:shape xmlns:r="http://schemas.openxmlformats.org/officeDocument/2006/relationships" rot="180" type="homePlate"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42"/>
                    </dgm:constrLst>
                  </dgm:if>
                  <dgm:else name="Name27">
                    <dgm:shape xmlns:r="http://schemas.openxmlformats.org/officeDocument/2006/relationships" rot="180" type="chevron"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315"/>
                    </dgm:constrLst>
                  </dgm:else>
                </dgm:choose>
              </dgm:else>
            </dgm:choose>
            <dgm:ruleLst>
              <dgm:rule type="primFontSz" val="5" fact="NaN" max="NaN"/>
            </dgm:ruleLst>
          </dgm:layoutNode>
          <dgm:forEach name="Name28" axis="followSib" ptType="sibTrans" cnt="1">
            <dgm:layoutNode name="parSpace">
              <dgm:alg type="sp"/>
              <dgm:shape xmlns:r="http://schemas.openxmlformats.org/officeDocument/2006/relationships" r:blip="">
                <dgm:adjLst/>
              </dgm:shape>
              <dgm:presOf/>
              <dgm:constrLst/>
              <dgm:ruleLst/>
            </dgm:layoutNode>
          </dgm:forEach>
        </dgm:forEach>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C329B07-2A7B-4627-B7A5-ACEE8D96FC90}" type="datetimeFigureOut">
              <a:rPr lang="en-US" smtClean="0"/>
              <a:t>4/29/2022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2416680-9B87-48DD-8F89-5DC997830C42}" type="slidenum">
              <a:rPr lang="en-US" smtClean="0"/>
              <a:t>‹#›</a:t>
            </a:fld>
            <a:endParaRPr lang="en-US"/>
          </a:p>
        </p:txBody>
      </p:sp>
    </p:spTree>
    <p:extLst>
      <p:ext uri="{BB962C8B-B14F-4D97-AF65-F5344CB8AC3E}">
        <p14:creationId xmlns:p14="http://schemas.microsoft.com/office/powerpoint/2010/main" val="97924335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endParaRPr lang="en-US" dirty="0"/>
          </a:p>
          <a:p>
            <a:pPr marL="171450" indent="-171450">
              <a:buFont typeface="Arial" panose="020B0604020202020204" pitchFamily="34" charset="0"/>
              <a:buChar char="•"/>
            </a:pPr>
            <a:endParaRPr lang="en-GB" dirty="0"/>
          </a:p>
        </p:txBody>
      </p:sp>
      <p:sp>
        <p:nvSpPr>
          <p:cNvPr id="4" name="Slide Number Placeholder 3"/>
          <p:cNvSpPr>
            <a:spLocks noGrp="1"/>
          </p:cNvSpPr>
          <p:nvPr>
            <p:ph type="sldNum" sz="quarter" idx="5"/>
          </p:nvPr>
        </p:nvSpPr>
        <p:spPr/>
        <p:txBody>
          <a:bodyPr/>
          <a:lstStyle/>
          <a:p>
            <a:fld id="{32416680-9B87-48DD-8F89-5DC997830C42}" type="slidenum">
              <a:rPr lang="en-US" smtClean="0"/>
              <a:t>1</a:t>
            </a:fld>
            <a:endParaRPr lang="en-US"/>
          </a:p>
        </p:txBody>
      </p:sp>
    </p:spTree>
    <p:extLst>
      <p:ext uri="{BB962C8B-B14F-4D97-AF65-F5344CB8AC3E}">
        <p14:creationId xmlns:p14="http://schemas.microsoft.com/office/powerpoint/2010/main" val="118440756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endParaRPr lang="en-GB" dirty="0"/>
          </a:p>
        </p:txBody>
      </p:sp>
      <p:sp>
        <p:nvSpPr>
          <p:cNvPr id="4" name="Slide Number Placeholder 3"/>
          <p:cNvSpPr>
            <a:spLocks noGrp="1"/>
          </p:cNvSpPr>
          <p:nvPr>
            <p:ph type="sldNum" sz="quarter" idx="5"/>
          </p:nvPr>
        </p:nvSpPr>
        <p:spPr/>
        <p:txBody>
          <a:bodyPr/>
          <a:lstStyle/>
          <a:p>
            <a:fld id="{32416680-9B87-48DD-8F89-5DC997830C42}" type="slidenum">
              <a:rPr lang="en-US" smtClean="0"/>
              <a:t>10</a:t>
            </a:fld>
            <a:endParaRPr lang="en-US"/>
          </a:p>
        </p:txBody>
      </p:sp>
    </p:spTree>
    <p:extLst>
      <p:ext uri="{BB962C8B-B14F-4D97-AF65-F5344CB8AC3E}">
        <p14:creationId xmlns:p14="http://schemas.microsoft.com/office/powerpoint/2010/main" val="77388954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a:t>Now we are going to look at the actual content of the survey, starting at the highlest level of how the content is organized.</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a:t>The HHFA content is organied in 4 overarching topical areas called modules.</a:t>
            </a:r>
            <a:endParaRPr lang="en-GB"/>
          </a:p>
          <a:p>
            <a:pPr marL="171450" indent="-171450">
              <a:buFont typeface="Arial" panose="020B0604020202020204" pitchFamily="34" charset="0"/>
              <a:buChar char="•"/>
            </a:pPr>
            <a:endParaRPr lang="en-GB" dirty="0"/>
          </a:p>
        </p:txBody>
      </p:sp>
      <p:sp>
        <p:nvSpPr>
          <p:cNvPr id="4" name="Slide Number Placeholder 3"/>
          <p:cNvSpPr>
            <a:spLocks noGrp="1"/>
          </p:cNvSpPr>
          <p:nvPr>
            <p:ph type="sldNum" sz="quarter" idx="5"/>
          </p:nvPr>
        </p:nvSpPr>
        <p:spPr/>
        <p:txBody>
          <a:bodyPr/>
          <a:lstStyle/>
          <a:p>
            <a:fld id="{32416680-9B87-48DD-8F89-5DC997830C42}" type="slidenum">
              <a:rPr lang="en-US" smtClean="0"/>
              <a:t>11</a:t>
            </a:fld>
            <a:endParaRPr lang="en-US"/>
          </a:p>
        </p:txBody>
      </p:sp>
    </p:spTree>
    <p:extLst>
      <p:ext uri="{BB962C8B-B14F-4D97-AF65-F5344CB8AC3E}">
        <p14:creationId xmlns:p14="http://schemas.microsoft.com/office/powerpoint/2010/main" val="408360472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a:t>Each module contains a number of topics. </a:t>
            </a:r>
          </a:p>
          <a:p>
            <a:pPr marL="171450" indent="-171450">
              <a:buFont typeface="Arial" panose="020B0604020202020204" pitchFamily="34" charset="0"/>
              <a:buChar char="•"/>
            </a:pPr>
            <a:r>
              <a:rPr lang="en-US"/>
              <a:t>The service availability module looks at key infrastructure and services </a:t>
            </a:r>
          </a:p>
          <a:p>
            <a:pPr marL="171450" indent="-171450">
              <a:buFont typeface="Arial" panose="020B0604020202020204" pitchFamily="34" charset="0"/>
              <a:buChar char="•"/>
            </a:pPr>
            <a:r>
              <a:rPr lang="en-US"/>
              <a:t>The readiness module looks at the key items and systems needed to deliver the services. </a:t>
            </a:r>
          </a:p>
          <a:p>
            <a:pPr marL="171450" indent="-171450">
              <a:buFont typeface="Arial" panose="020B0604020202020204" pitchFamily="34" charset="0"/>
              <a:buChar char="•"/>
            </a:pPr>
            <a:r>
              <a:rPr lang="en-US"/>
              <a:t>The quality of care module uses record reviews to see if providers are following the correct processes in the care of individual patients.</a:t>
            </a:r>
          </a:p>
          <a:p>
            <a:pPr marL="171450" indent="-171450">
              <a:buFont typeface="Arial" panose="020B0604020202020204" pitchFamily="34" charset="0"/>
              <a:buChar char="•"/>
            </a:pPr>
            <a:r>
              <a:rPr lang="en-US"/>
              <a:t>And the management  and finance module looks at various management systems at facility level</a:t>
            </a:r>
          </a:p>
          <a:p>
            <a:pPr marL="171450" indent="-171450">
              <a:buFont typeface="Arial" panose="020B0604020202020204" pitchFamily="34" charset="0"/>
              <a:buChar char="•"/>
            </a:pPr>
            <a:r>
              <a:rPr lang="en-US"/>
              <a:t>These topics are assessed across all programme and services.</a:t>
            </a:r>
          </a:p>
          <a:p>
            <a:endParaRPr lang="en-GB" dirty="0"/>
          </a:p>
        </p:txBody>
      </p:sp>
      <p:sp>
        <p:nvSpPr>
          <p:cNvPr id="4" name="Slide Number Placeholder 3"/>
          <p:cNvSpPr>
            <a:spLocks noGrp="1"/>
          </p:cNvSpPr>
          <p:nvPr>
            <p:ph type="sldNum" sz="quarter" idx="5"/>
          </p:nvPr>
        </p:nvSpPr>
        <p:spPr/>
        <p:txBody>
          <a:bodyPr/>
          <a:lstStyle/>
          <a:p>
            <a:fld id="{32416680-9B87-48DD-8F89-5DC997830C42}" type="slidenum">
              <a:rPr lang="en-US" smtClean="0"/>
              <a:t>12</a:t>
            </a:fld>
            <a:endParaRPr lang="en-US"/>
          </a:p>
        </p:txBody>
      </p:sp>
    </p:spTree>
    <p:extLst>
      <p:ext uri="{BB962C8B-B14F-4D97-AF65-F5344CB8AC3E}">
        <p14:creationId xmlns:p14="http://schemas.microsoft.com/office/powerpoint/2010/main" val="219701444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a:t>Each module contains a number of topics. </a:t>
            </a:r>
          </a:p>
          <a:p>
            <a:pPr marL="171450" indent="-171450">
              <a:buFont typeface="Arial" panose="020B0604020202020204" pitchFamily="34" charset="0"/>
              <a:buChar char="•"/>
            </a:pPr>
            <a:r>
              <a:rPr lang="en-US"/>
              <a:t>The service availability module looks at key infrastructure and services </a:t>
            </a:r>
          </a:p>
          <a:p>
            <a:pPr marL="171450" indent="-171450">
              <a:buFont typeface="Arial" panose="020B0604020202020204" pitchFamily="34" charset="0"/>
              <a:buChar char="•"/>
            </a:pPr>
            <a:r>
              <a:rPr lang="en-US"/>
              <a:t>The readiness module looks at the key items and systems needed to deliver the services. </a:t>
            </a:r>
          </a:p>
          <a:p>
            <a:pPr marL="171450" indent="-171450">
              <a:buFont typeface="Arial" panose="020B0604020202020204" pitchFamily="34" charset="0"/>
              <a:buChar char="•"/>
            </a:pPr>
            <a:r>
              <a:rPr lang="en-US"/>
              <a:t>The quality of care module uses record reviews to see if providers are following the correct processes in the care of individual patients.</a:t>
            </a:r>
          </a:p>
          <a:p>
            <a:pPr marL="171450" indent="-171450">
              <a:buFont typeface="Arial" panose="020B0604020202020204" pitchFamily="34" charset="0"/>
              <a:buChar char="•"/>
            </a:pPr>
            <a:r>
              <a:rPr lang="en-US"/>
              <a:t>And the management  and finance module looks at various management systems at facility level</a:t>
            </a:r>
          </a:p>
          <a:p>
            <a:pPr marL="171450" indent="-171450">
              <a:buFont typeface="Arial" panose="020B0604020202020204" pitchFamily="34" charset="0"/>
              <a:buChar char="•"/>
            </a:pPr>
            <a:r>
              <a:rPr lang="en-US"/>
              <a:t>These topics are assessed across all programme and services.</a:t>
            </a:r>
          </a:p>
          <a:p>
            <a:endParaRPr lang="en-GB" dirty="0"/>
          </a:p>
        </p:txBody>
      </p:sp>
      <p:sp>
        <p:nvSpPr>
          <p:cNvPr id="4" name="Slide Number Placeholder 3"/>
          <p:cNvSpPr>
            <a:spLocks noGrp="1"/>
          </p:cNvSpPr>
          <p:nvPr>
            <p:ph type="sldNum" sz="quarter" idx="5"/>
          </p:nvPr>
        </p:nvSpPr>
        <p:spPr/>
        <p:txBody>
          <a:bodyPr/>
          <a:lstStyle/>
          <a:p>
            <a:fld id="{32416680-9B87-48DD-8F89-5DC997830C42}" type="slidenum">
              <a:rPr lang="en-US" smtClean="0"/>
              <a:t>13</a:t>
            </a:fld>
            <a:endParaRPr lang="en-US"/>
          </a:p>
        </p:txBody>
      </p:sp>
    </p:spTree>
    <p:extLst>
      <p:ext uri="{BB962C8B-B14F-4D97-AF65-F5344CB8AC3E}">
        <p14:creationId xmlns:p14="http://schemas.microsoft.com/office/powerpoint/2010/main" val="12984504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a:t>The </a:t>
            </a:r>
            <a:r>
              <a:rPr lang="en-US" dirty="0"/>
              <a:t>HHFA questions give us the data that are then analyzed to produce indicators.</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HHFA indicators are mostly percentages.</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Here are some examples of the indicators used in each </a:t>
            </a:r>
            <a:r>
              <a:rPr lang="en-US"/>
              <a:t>module.</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a:t>% facilities that offer a certain service or that have a certain item available or a certain system/condition in place</a:t>
            </a:r>
          </a:p>
          <a:p>
            <a:pPr marL="171450" indent="-171450">
              <a:buFont typeface="Arial" panose="020B0604020202020204" pitchFamily="34" charset="0"/>
              <a:buChar char="•"/>
            </a:pPr>
            <a:r>
              <a:rPr lang="en-GB"/>
              <a:t>% facilities offering a specific service that have a certain item available  or a certain system/condition in place</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dirty="0"/>
          </a:p>
        </p:txBody>
      </p:sp>
      <p:sp>
        <p:nvSpPr>
          <p:cNvPr id="4" name="Slide Number Placeholder 3"/>
          <p:cNvSpPr>
            <a:spLocks noGrp="1"/>
          </p:cNvSpPr>
          <p:nvPr>
            <p:ph type="sldNum" sz="quarter" idx="5"/>
          </p:nvPr>
        </p:nvSpPr>
        <p:spPr/>
        <p:txBody>
          <a:bodyPr/>
          <a:lstStyle/>
          <a:p>
            <a:fld id="{32416680-9B87-48DD-8F89-5DC997830C42}" type="slidenum">
              <a:rPr lang="en-US" smtClean="0"/>
              <a:t>14</a:t>
            </a:fld>
            <a:endParaRPr lang="en-US"/>
          </a:p>
        </p:txBody>
      </p:sp>
    </p:spTree>
    <p:extLst>
      <p:ext uri="{BB962C8B-B14F-4D97-AF65-F5344CB8AC3E}">
        <p14:creationId xmlns:p14="http://schemas.microsoft.com/office/powerpoint/2010/main" val="226136590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a:t>We </a:t>
            </a:r>
            <a:r>
              <a:rPr lang="en-US" dirty="0"/>
              <a:t>also have indices, which are used to summarize a set of related indicators. For example , the family planning readiness index is….</a:t>
            </a:r>
          </a:p>
        </p:txBody>
      </p:sp>
      <p:sp>
        <p:nvSpPr>
          <p:cNvPr id="4" name="Slide Number Placeholder 3"/>
          <p:cNvSpPr>
            <a:spLocks noGrp="1"/>
          </p:cNvSpPr>
          <p:nvPr>
            <p:ph type="sldNum" sz="quarter" idx="5"/>
          </p:nvPr>
        </p:nvSpPr>
        <p:spPr/>
        <p:txBody>
          <a:bodyPr/>
          <a:lstStyle/>
          <a:p>
            <a:fld id="{32416680-9B87-48DD-8F89-5DC997830C42}" type="slidenum">
              <a:rPr lang="en-US" smtClean="0"/>
              <a:t>15</a:t>
            </a:fld>
            <a:endParaRPr lang="en-US"/>
          </a:p>
        </p:txBody>
      </p:sp>
    </p:spTree>
    <p:extLst>
      <p:ext uri="{BB962C8B-B14F-4D97-AF65-F5344CB8AC3E}">
        <p14:creationId xmlns:p14="http://schemas.microsoft.com/office/powerpoint/2010/main" val="227207184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32416680-9B87-48DD-8F89-5DC997830C42}" type="slidenum">
              <a:rPr lang="en-US" smtClean="0"/>
              <a:t>16</a:t>
            </a:fld>
            <a:endParaRPr lang="en-US"/>
          </a:p>
        </p:txBody>
      </p:sp>
    </p:spTree>
    <p:extLst>
      <p:ext uri="{BB962C8B-B14F-4D97-AF65-F5344CB8AC3E}">
        <p14:creationId xmlns:p14="http://schemas.microsoft.com/office/powerpoint/2010/main" val="235821645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endParaRPr lang="en-GB" dirty="0"/>
          </a:p>
        </p:txBody>
      </p:sp>
      <p:sp>
        <p:nvSpPr>
          <p:cNvPr id="4" name="Slide Number Placeholder 3"/>
          <p:cNvSpPr>
            <a:spLocks noGrp="1"/>
          </p:cNvSpPr>
          <p:nvPr>
            <p:ph type="sldNum" sz="quarter" idx="5"/>
          </p:nvPr>
        </p:nvSpPr>
        <p:spPr/>
        <p:txBody>
          <a:bodyPr/>
          <a:lstStyle/>
          <a:p>
            <a:fld id="{32416680-9B87-48DD-8F89-5DC997830C42}" type="slidenum">
              <a:rPr lang="en-US" smtClean="0"/>
              <a:t>17</a:t>
            </a:fld>
            <a:endParaRPr lang="en-US"/>
          </a:p>
        </p:txBody>
      </p:sp>
    </p:spTree>
    <p:extLst>
      <p:ext uri="{BB962C8B-B14F-4D97-AF65-F5344CB8AC3E}">
        <p14:creationId xmlns:p14="http://schemas.microsoft.com/office/powerpoint/2010/main" val="225492234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This </a:t>
            </a:r>
            <a:r>
              <a:rPr lang="en-US"/>
              <a:t>slide shows key </a:t>
            </a:r>
            <a:r>
              <a:rPr lang="en-US" dirty="0"/>
              <a:t>steps in the survey process in the blue arrows, and in the yellow boxes, you can see the tools to support each </a:t>
            </a:r>
            <a:r>
              <a:rPr lang="en-US"/>
              <a:t>step.</a:t>
            </a:r>
          </a:p>
          <a:p>
            <a:pPr marL="171450" indent="-171450">
              <a:buFont typeface="Arial" panose="020B0604020202020204" pitchFamily="34" charset="0"/>
              <a:buChar char="•"/>
            </a:pPr>
            <a:endParaRPr lang="en-GB" dirty="0"/>
          </a:p>
        </p:txBody>
      </p:sp>
      <p:sp>
        <p:nvSpPr>
          <p:cNvPr id="4" name="Slide Number Placeholder 3"/>
          <p:cNvSpPr>
            <a:spLocks noGrp="1"/>
          </p:cNvSpPr>
          <p:nvPr>
            <p:ph type="sldNum" sz="quarter" idx="5"/>
          </p:nvPr>
        </p:nvSpPr>
        <p:spPr/>
        <p:txBody>
          <a:bodyPr/>
          <a:lstStyle/>
          <a:p>
            <a:fld id="{822C78FF-583D-46E7-B025-94F81E6595A1}" type="slidenum">
              <a:rPr lang="en-GB" smtClean="0"/>
              <a:t>18</a:t>
            </a:fld>
            <a:endParaRPr lang="en-GB"/>
          </a:p>
        </p:txBody>
      </p:sp>
    </p:spTree>
    <p:extLst>
      <p:ext uri="{BB962C8B-B14F-4D97-AF65-F5344CB8AC3E}">
        <p14:creationId xmlns:p14="http://schemas.microsoft.com/office/powerpoint/2010/main" val="366964258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This </a:t>
            </a:r>
            <a:r>
              <a:rPr lang="en-US"/>
              <a:t>slide shows key </a:t>
            </a:r>
            <a:r>
              <a:rPr lang="en-US" dirty="0"/>
              <a:t>steps in the survey process in the blue arrows, and in the yellow boxes, you can see the tools to support each </a:t>
            </a:r>
            <a:r>
              <a:rPr lang="en-US"/>
              <a:t>step.</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marL="171450" indent="-171450">
              <a:buFont typeface="Arial" panose="020B0604020202020204" pitchFamily="34" charset="0"/>
              <a:buChar char="•"/>
            </a:pPr>
            <a:endParaRPr lang="en-GB" dirty="0"/>
          </a:p>
        </p:txBody>
      </p:sp>
      <p:sp>
        <p:nvSpPr>
          <p:cNvPr id="4" name="Slide Number Placeholder 3"/>
          <p:cNvSpPr>
            <a:spLocks noGrp="1"/>
          </p:cNvSpPr>
          <p:nvPr>
            <p:ph type="sldNum" sz="quarter" idx="5"/>
          </p:nvPr>
        </p:nvSpPr>
        <p:spPr/>
        <p:txBody>
          <a:bodyPr/>
          <a:lstStyle/>
          <a:p>
            <a:fld id="{822C78FF-583D-46E7-B025-94F81E6595A1}" type="slidenum">
              <a:rPr lang="en-GB" smtClean="0"/>
              <a:t>19</a:t>
            </a:fld>
            <a:endParaRPr lang="en-GB"/>
          </a:p>
        </p:txBody>
      </p:sp>
    </p:spTree>
    <p:extLst>
      <p:ext uri="{BB962C8B-B14F-4D97-AF65-F5344CB8AC3E}">
        <p14:creationId xmlns:p14="http://schemas.microsoft.com/office/powerpoint/2010/main" val="325866400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32416680-9B87-48DD-8F89-5DC997830C42}" type="slidenum">
              <a:rPr lang="en-US" smtClean="0"/>
              <a:t>2</a:t>
            </a:fld>
            <a:endParaRPr lang="en-US"/>
          </a:p>
        </p:txBody>
      </p:sp>
    </p:spTree>
    <p:extLst>
      <p:ext uri="{BB962C8B-B14F-4D97-AF65-F5344CB8AC3E}">
        <p14:creationId xmlns:p14="http://schemas.microsoft.com/office/powerpoint/2010/main" val="209211210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Careful preparation is essential!</a:t>
            </a:r>
          </a:p>
          <a:p>
            <a:r>
              <a:rPr lang="en-US" dirty="0"/>
              <a:t>These steps do not necessarily occur in this sequence and some may occur simultaneously.</a:t>
            </a:r>
            <a:endParaRPr lang="en-GB" dirty="0"/>
          </a:p>
        </p:txBody>
      </p:sp>
      <p:sp>
        <p:nvSpPr>
          <p:cNvPr id="4" name="Slide Number Placeholder 3"/>
          <p:cNvSpPr>
            <a:spLocks noGrp="1"/>
          </p:cNvSpPr>
          <p:nvPr>
            <p:ph type="sldNum" sz="quarter" idx="5"/>
          </p:nvPr>
        </p:nvSpPr>
        <p:spPr/>
        <p:txBody>
          <a:bodyPr/>
          <a:lstStyle/>
          <a:p>
            <a:fld id="{32416680-9B87-48DD-8F89-5DC997830C42}" type="slidenum">
              <a:rPr lang="en-US" smtClean="0"/>
              <a:t>20</a:t>
            </a:fld>
            <a:endParaRPr lang="en-US"/>
          </a:p>
        </p:txBody>
      </p:sp>
    </p:spTree>
    <p:extLst>
      <p:ext uri="{BB962C8B-B14F-4D97-AF65-F5344CB8AC3E}">
        <p14:creationId xmlns:p14="http://schemas.microsoft.com/office/powerpoint/2010/main" val="231874593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endParaRPr lang="en-GB" dirty="0"/>
          </a:p>
        </p:txBody>
      </p:sp>
      <p:sp>
        <p:nvSpPr>
          <p:cNvPr id="4" name="Slide Number Placeholder 3"/>
          <p:cNvSpPr>
            <a:spLocks noGrp="1"/>
          </p:cNvSpPr>
          <p:nvPr>
            <p:ph type="sldNum" sz="quarter" idx="5"/>
          </p:nvPr>
        </p:nvSpPr>
        <p:spPr/>
        <p:txBody>
          <a:bodyPr/>
          <a:lstStyle/>
          <a:p>
            <a:fld id="{32416680-9B87-48DD-8F89-5DC997830C42}" type="slidenum">
              <a:rPr lang="en-US" smtClean="0"/>
              <a:t>21</a:t>
            </a:fld>
            <a:endParaRPr lang="en-US"/>
          </a:p>
        </p:txBody>
      </p:sp>
    </p:spTree>
    <p:extLst>
      <p:ext uri="{BB962C8B-B14F-4D97-AF65-F5344CB8AC3E}">
        <p14:creationId xmlns:p14="http://schemas.microsoft.com/office/powerpoint/2010/main" val="214740029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This </a:t>
            </a:r>
            <a:r>
              <a:rPr lang="en-US"/>
              <a:t>slide show skey </a:t>
            </a:r>
            <a:r>
              <a:rPr lang="en-US" dirty="0"/>
              <a:t>steps in the survey process in the blue arrows, and in the yellow boxes, you can see the tools to support each </a:t>
            </a:r>
            <a:r>
              <a:rPr lang="en-US"/>
              <a:t>step.</a:t>
            </a:r>
          </a:p>
          <a:p>
            <a:pPr marL="171450" indent="-171450">
              <a:buFont typeface="Arial" panose="020B0604020202020204" pitchFamily="34" charset="0"/>
              <a:buChar char="•"/>
            </a:pPr>
            <a:r>
              <a:rPr lang="en-US" sz="1200"/>
              <a:t>The resource package is a set of tools and guidance to help country conduct high quality facility surveys. </a:t>
            </a:r>
          </a:p>
          <a:p>
            <a:pPr marL="171450" indent="-171450">
              <a:buFont typeface="Arial" panose="020B0604020202020204" pitchFamily="34" charset="0"/>
              <a:buChar char="•"/>
            </a:pPr>
            <a:r>
              <a:rPr lang="en-US" sz="1200"/>
              <a:t>1</a:t>
            </a:r>
            <a:r>
              <a:rPr lang="en-US" sz="1200" baseline="30000"/>
              <a:t>st</a:t>
            </a:r>
            <a:r>
              <a:rPr lang="en-US" sz="1200"/>
              <a:t>, there are the paper / Word questionnaires.</a:t>
            </a:r>
          </a:p>
          <a:p>
            <a:pPr marL="171450" indent="-171450">
              <a:buFont typeface="Arial" panose="020B0604020202020204" pitchFamily="34" charset="0"/>
              <a:buChar char="•"/>
            </a:pPr>
            <a:r>
              <a:rPr lang="en-US" sz="1200"/>
              <a:t>The questionnaires are programmed into a CSPro app that is used to collect the data on tablets or mobile phones.</a:t>
            </a:r>
          </a:p>
          <a:p>
            <a:pPr marL="171450" indent="-171450">
              <a:buFont typeface="Arial" panose="020B0604020202020204" pitchFamily="34" charset="0"/>
              <a:buChar char="•"/>
            </a:pPr>
            <a:r>
              <a:rPr lang="en-US" sz="1200"/>
              <a:t>After data collection has been completed, the data are uploaded into the HHFA data analysis platform. This platform automatically calculates the indicators and produces a draft report outline. </a:t>
            </a:r>
          </a:p>
          <a:p>
            <a:pPr marL="171450" indent="-171450">
              <a:buFont typeface="Arial" panose="020B0604020202020204" pitchFamily="34" charset="0"/>
              <a:buChar char="•"/>
            </a:pPr>
            <a:r>
              <a:rPr lang="en-US" sz="1200"/>
              <a:t>Linked to the questionnaires and the data analysis platform, is the indicator inventory, which is an electronic platform where you can see all the HHFA indicators .</a:t>
            </a:r>
          </a:p>
          <a:p>
            <a:pPr marL="171450" indent="-171450">
              <a:buFont typeface="Arial" panose="020B0604020202020204" pitchFamily="34" charset="0"/>
              <a:buChar char="•"/>
            </a:pPr>
            <a:r>
              <a:rPr lang="en-US" sz="1200"/>
              <a:t>There are also guidance documents that explain various aspects of the HHFA, as well as training materials for data collectors, data managers and teams that will do the analysis, interpretation and report writing. These are all currently in development but some will be available by the end of December or in January.</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marL="171450" indent="-171450">
              <a:buFont typeface="Arial" panose="020B0604020202020204" pitchFamily="34" charset="0"/>
              <a:buChar char="•"/>
            </a:pPr>
            <a:endParaRPr lang="en-GB" dirty="0"/>
          </a:p>
        </p:txBody>
      </p:sp>
      <p:sp>
        <p:nvSpPr>
          <p:cNvPr id="4" name="Slide Number Placeholder 3"/>
          <p:cNvSpPr>
            <a:spLocks noGrp="1"/>
          </p:cNvSpPr>
          <p:nvPr>
            <p:ph type="sldNum" sz="quarter" idx="5"/>
          </p:nvPr>
        </p:nvSpPr>
        <p:spPr/>
        <p:txBody>
          <a:bodyPr/>
          <a:lstStyle/>
          <a:p>
            <a:fld id="{822C78FF-583D-46E7-B025-94F81E6595A1}" type="slidenum">
              <a:rPr lang="en-GB" smtClean="0"/>
              <a:t>22</a:t>
            </a:fld>
            <a:endParaRPr lang="en-GB"/>
          </a:p>
        </p:txBody>
      </p:sp>
    </p:spTree>
    <p:extLst>
      <p:ext uri="{BB962C8B-B14F-4D97-AF65-F5344CB8AC3E}">
        <p14:creationId xmlns:p14="http://schemas.microsoft.com/office/powerpoint/2010/main" val="211030816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32416680-9B87-48DD-8F89-5DC997830C42}" type="slidenum">
              <a:rPr lang="en-US" smtClean="0"/>
              <a:t>23</a:t>
            </a:fld>
            <a:endParaRPr lang="en-US"/>
          </a:p>
        </p:txBody>
      </p:sp>
    </p:spTree>
    <p:extLst>
      <p:ext uri="{BB962C8B-B14F-4D97-AF65-F5344CB8AC3E}">
        <p14:creationId xmlns:p14="http://schemas.microsoft.com/office/powerpoint/2010/main" val="179869023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32416680-9B87-48DD-8F89-5DC997830C42}" type="slidenum">
              <a:rPr lang="en-US" smtClean="0"/>
              <a:t>24</a:t>
            </a:fld>
            <a:endParaRPr lang="en-US"/>
          </a:p>
        </p:txBody>
      </p:sp>
    </p:spTree>
    <p:extLst>
      <p:ext uri="{BB962C8B-B14F-4D97-AF65-F5344CB8AC3E}">
        <p14:creationId xmlns:p14="http://schemas.microsoft.com/office/powerpoint/2010/main" val="76732303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32416680-9B87-48DD-8F89-5DC997830C42}" type="slidenum">
              <a:rPr lang="en-US" smtClean="0"/>
              <a:t>3</a:t>
            </a:fld>
            <a:endParaRPr lang="en-US"/>
          </a:p>
        </p:txBody>
      </p:sp>
    </p:spTree>
    <p:extLst>
      <p:ext uri="{BB962C8B-B14F-4D97-AF65-F5344CB8AC3E}">
        <p14:creationId xmlns:p14="http://schemas.microsoft.com/office/powerpoint/2010/main" val="148519858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is a quick overview of the topics we’ll be covering in this session.</a:t>
            </a:r>
            <a:endParaRPr lang="en-GB" dirty="0"/>
          </a:p>
        </p:txBody>
      </p:sp>
      <p:sp>
        <p:nvSpPr>
          <p:cNvPr id="4" name="Slide Number Placeholder 3"/>
          <p:cNvSpPr>
            <a:spLocks noGrp="1"/>
          </p:cNvSpPr>
          <p:nvPr>
            <p:ph type="sldNum" sz="quarter" idx="5"/>
          </p:nvPr>
        </p:nvSpPr>
        <p:spPr/>
        <p:txBody>
          <a:bodyPr/>
          <a:lstStyle/>
          <a:p>
            <a:fld id="{32416680-9B87-48DD-8F89-5DC997830C42}" type="slidenum">
              <a:rPr lang="en-US" smtClean="0"/>
              <a:t>4</a:t>
            </a:fld>
            <a:endParaRPr lang="en-US"/>
          </a:p>
        </p:txBody>
      </p:sp>
    </p:spTree>
    <p:extLst>
      <p:ext uri="{BB962C8B-B14F-4D97-AF65-F5344CB8AC3E}">
        <p14:creationId xmlns:p14="http://schemas.microsoft.com/office/powerpoint/2010/main" val="335145381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32416680-9B87-48DD-8F89-5DC997830C42}" type="slidenum">
              <a:rPr lang="en-US" smtClean="0"/>
              <a:t>5</a:t>
            </a:fld>
            <a:endParaRPr lang="en-US"/>
          </a:p>
        </p:txBody>
      </p:sp>
    </p:spTree>
    <p:extLst>
      <p:ext uri="{BB962C8B-B14F-4D97-AF65-F5344CB8AC3E}">
        <p14:creationId xmlns:p14="http://schemas.microsoft.com/office/powerpoint/2010/main" val="407225094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100">
                <a:effectLst/>
                <a:latin typeface="Calibri" panose="020F0502020204030204" pitchFamily="34" charset="0"/>
                <a:ea typeface="Calibri" panose="020F0502020204030204" pitchFamily="34" charset="0"/>
                <a:cs typeface="Times New Roman" panose="02020603050405020304" pitchFamily="18" charset="0"/>
              </a:rPr>
              <a:t>The HHFA is usually carried out in either a representative sample of facilities, or in some cases, through a census of all facilities in the country. </a:t>
            </a:r>
          </a:p>
          <a:p>
            <a:pPr marL="171450" marR="0" indent="-171450">
              <a:spcBef>
                <a:spcPts val="0"/>
              </a:spcBef>
              <a:spcAft>
                <a:spcPts val="0"/>
              </a:spcAft>
              <a:buFont typeface="Arial" panose="020B0604020202020204" pitchFamily="34" charset="0"/>
              <a:buChar char="•"/>
            </a:pPr>
            <a:r>
              <a:rPr lang="en-US" sz="1100">
                <a:effectLst/>
                <a:latin typeface="Calibri" panose="020F0502020204030204" pitchFamily="34" charset="0"/>
                <a:ea typeface="Calibri" panose="020F0502020204030204" pitchFamily="34" charset="0"/>
                <a:cs typeface="Times New Roman" panose="02020603050405020304" pitchFamily="18" charset="0"/>
              </a:rPr>
              <a:t>It </a:t>
            </a:r>
            <a:r>
              <a:rPr lang="en-US" sz="1100" dirty="0">
                <a:effectLst/>
                <a:latin typeface="Calibri" panose="020F0502020204030204" pitchFamily="34" charset="0"/>
                <a:ea typeface="Calibri" panose="020F0502020204030204" pitchFamily="34" charset="0"/>
                <a:cs typeface="Times New Roman" panose="02020603050405020304" pitchFamily="18" charset="0"/>
              </a:rPr>
              <a:t>involves trained teams of data collectors going to health facilities and using a questionnaire to collect data about various aspects of health services</a:t>
            </a:r>
            <a:r>
              <a:rPr lang="en-US" sz="1100">
                <a:effectLst/>
                <a:latin typeface="Calibri" panose="020F0502020204030204" pitchFamily="34" charset="0"/>
                <a:ea typeface="Calibri" panose="020F0502020204030204" pitchFamily="34" charset="0"/>
                <a:cs typeface="Times New Roman" panose="02020603050405020304" pitchFamily="18" charset="0"/>
              </a:rPr>
              <a:t>. </a:t>
            </a:r>
          </a:p>
          <a:p>
            <a:pPr marL="171450" marR="0" indent="-171450">
              <a:spcBef>
                <a:spcPts val="0"/>
              </a:spcBef>
              <a:spcAft>
                <a:spcPts val="0"/>
              </a:spcAft>
              <a:buFont typeface="Arial" panose="020B0604020202020204" pitchFamily="34" charset="0"/>
              <a:buChar char="•"/>
            </a:pPr>
            <a:r>
              <a:rPr lang="en-US" sz="1100">
                <a:effectLst/>
                <a:latin typeface="Calibri" panose="020F0502020204030204" pitchFamily="34" charset="0"/>
                <a:ea typeface="Calibri" panose="020F0502020204030204" pitchFamily="34" charset="0"/>
                <a:cs typeface="Times New Roman" panose="02020603050405020304" pitchFamily="18" charset="0"/>
              </a:rPr>
              <a:t>The HHFA provides standardardized questionnaires, that are then adapted to the needs and context of the country.</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p>
            <a:endParaRPr lang="en-GB" dirty="0"/>
          </a:p>
        </p:txBody>
      </p:sp>
      <p:sp>
        <p:nvSpPr>
          <p:cNvPr id="4" name="Slide Number Placeholder 3"/>
          <p:cNvSpPr>
            <a:spLocks noGrp="1"/>
          </p:cNvSpPr>
          <p:nvPr>
            <p:ph type="sldNum" sz="quarter" idx="5"/>
          </p:nvPr>
        </p:nvSpPr>
        <p:spPr/>
        <p:txBody>
          <a:bodyPr/>
          <a:lstStyle/>
          <a:p>
            <a:fld id="{32416680-9B87-48DD-8F89-5DC997830C42}" type="slidenum">
              <a:rPr lang="en-US" smtClean="0"/>
              <a:t>6</a:t>
            </a:fld>
            <a:endParaRPr lang="en-US"/>
          </a:p>
        </p:txBody>
      </p:sp>
    </p:spTree>
    <p:extLst>
      <p:ext uri="{BB962C8B-B14F-4D97-AF65-F5344CB8AC3E}">
        <p14:creationId xmlns:p14="http://schemas.microsoft.com/office/powerpoint/2010/main" val="36629872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100"/>
              <a:t>The HHFA covers </a:t>
            </a:r>
            <a:r>
              <a:rPr lang="en-US" sz="1100" dirty="0"/>
              <a:t>all key services</a:t>
            </a:r>
            <a:r>
              <a:rPr lang="en-US" sz="1100"/>
              <a:t>, inpatient and outpatient, but </a:t>
            </a:r>
            <a:r>
              <a:rPr lang="en-US" sz="1100" dirty="0"/>
              <a:t>with a strong focus on </a:t>
            </a:r>
            <a:r>
              <a:rPr lang="en-US" sz="1100"/>
              <a:t>PHC.</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100"/>
              <a:t>(While it covers inpatient services, it is important to note that it does not address highly specialized tertiary level services.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100"/>
              <a:t>Note that the HHFA does not yet include an Covid specific questions, so this is something to consider adding during this workshop.</a:t>
            </a:r>
            <a:endParaRPr lang="en-US" sz="1100" dirty="0"/>
          </a:p>
          <a:p>
            <a:endParaRPr lang="en-GB" dirty="0"/>
          </a:p>
        </p:txBody>
      </p:sp>
      <p:sp>
        <p:nvSpPr>
          <p:cNvPr id="4" name="Slide Number Placeholder 3"/>
          <p:cNvSpPr>
            <a:spLocks noGrp="1"/>
          </p:cNvSpPr>
          <p:nvPr>
            <p:ph type="sldNum" sz="quarter" idx="5"/>
          </p:nvPr>
        </p:nvSpPr>
        <p:spPr/>
        <p:txBody>
          <a:bodyPr/>
          <a:lstStyle/>
          <a:p>
            <a:fld id="{32416680-9B87-48DD-8F89-5DC997830C42}" type="slidenum">
              <a:rPr lang="en-US" smtClean="0"/>
              <a:t>7</a:t>
            </a:fld>
            <a:endParaRPr lang="en-US"/>
          </a:p>
        </p:txBody>
      </p:sp>
    </p:spTree>
    <p:extLst>
      <p:ext uri="{BB962C8B-B14F-4D97-AF65-F5344CB8AC3E}">
        <p14:creationId xmlns:p14="http://schemas.microsoft.com/office/powerpoint/2010/main" val="36629872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indent="-171450">
              <a:spcBef>
                <a:spcPts val="0"/>
              </a:spcBef>
              <a:spcAft>
                <a:spcPts val="0"/>
              </a:spcAft>
              <a:buFont typeface="Arial" panose="020B0604020202020204" pitchFamily="34" charset="0"/>
              <a:buChar char="•"/>
            </a:pPr>
            <a:r>
              <a:rPr lang="en-US" sz="1000">
                <a:effectLst/>
                <a:latin typeface="Calibri" panose="020F0502020204030204" pitchFamily="34" charset="0"/>
                <a:ea typeface="Calibri" panose="020F0502020204030204" pitchFamily="34" charset="0"/>
                <a:cs typeface="Times New Roman" panose="02020603050405020304" pitchFamily="18" charset="0"/>
              </a:rPr>
              <a:t>It has been developed by WHO and partners, building on WHO’s previous health facility survey, the SARA, and other global survey instruments – this is why it is called “Harmonized”.</a:t>
            </a:r>
          </a:p>
          <a:p>
            <a:pPr marL="171450" marR="0" indent="-171450">
              <a:spcBef>
                <a:spcPts val="0"/>
              </a:spcBef>
              <a:spcAft>
                <a:spcPts val="0"/>
              </a:spcAft>
              <a:buFont typeface="Arial" panose="020B0604020202020204" pitchFamily="34" charset="0"/>
              <a:buChar char="•"/>
            </a:pPr>
            <a:r>
              <a:rPr lang="en-US" sz="1000">
                <a:effectLst/>
                <a:latin typeface="Calibri" panose="020F0502020204030204" pitchFamily="34" charset="0"/>
                <a:ea typeface="Calibri" panose="020F0502020204030204" pitchFamily="34" charset="0"/>
                <a:cs typeface="Times New Roman" panose="02020603050405020304" pitchFamily="18" charset="0"/>
              </a:rPr>
              <a:t>People often ask what the difference is between the SARA and the HHFA. The HHFA includes all the SARA questions, but is much more extensive than the SARA, and the HHFA has an entire new package of tools and resources, which we’ll be discussing today.</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000">
                <a:effectLst/>
                <a:latin typeface="Calibri" panose="020F0502020204030204" pitchFamily="34" charset="0"/>
                <a:ea typeface="Calibri" panose="020F0502020204030204" pitchFamily="34" charset="0"/>
                <a:cs typeface="Times New Roman" panose="02020603050405020304" pitchFamily="18" charset="0"/>
              </a:rPr>
              <a:t>I’d like to point out that several of the indicators in the forthcoming Global PHC indicator list can be obtained through the HHFA – an in fact we have already tagged these indicators in the HHFA indicator inventory.</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000">
                <a:effectLst/>
                <a:latin typeface="Calibri" panose="020F0502020204030204" pitchFamily="34" charset="0"/>
                <a:ea typeface="Calibri" panose="020F0502020204030204" pitchFamily="34" charset="0"/>
                <a:cs typeface="Times New Roman" panose="02020603050405020304" pitchFamily="18" charset="0"/>
              </a:rPr>
              <a:t>Its important to understand that health facility surveys are different from the RHIS: they are done usually only every few years, they collect data on different aspects of health services compared with routine data systems, and they are not done by facility staff but by external data collectors which enables objective assessment.</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000">
                <a:effectLst/>
                <a:latin typeface="Calibri" panose="020F0502020204030204" pitchFamily="34" charset="0"/>
                <a:ea typeface="Calibri" panose="020F0502020204030204" pitchFamily="34" charset="0"/>
                <a:cs typeface="Times New Roman" panose="02020603050405020304" pitchFamily="18" charset="0"/>
              </a:rPr>
              <a:t>The HHFA can been seen as a precursor to an accreditation or certification system.</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GB" sz="1000">
              <a:effectLst/>
              <a:latin typeface="Calibri" panose="020F0502020204030204" pitchFamily="34" charset="0"/>
              <a:ea typeface="Calibri" panose="020F0502020204030204" pitchFamily="34" charset="0"/>
              <a:cs typeface="Times New Roman" panose="02020603050405020304" pitchFamily="18" charset="0"/>
            </a:endParaRP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GB" sz="1000">
              <a:effectLst/>
              <a:latin typeface="Calibri" panose="020F0502020204030204" pitchFamily="34" charset="0"/>
              <a:ea typeface="Calibri" panose="020F0502020204030204" pitchFamily="34" charset="0"/>
              <a:cs typeface="Times New Roman" panose="02020603050405020304" pitchFamily="18" charset="0"/>
            </a:endParaRPr>
          </a:p>
          <a:p>
            <a:pPr marL="171450" marR="0" indent="-171450">
              <a:spcBef>
                <a:spcPts val="0"/>
              </a:spcBef>
              <a:spcAft>
                <a:spcPts val="0"/>
              </a:spcAft>
              <a:buFont typeface="Arial" panose="020B0604020202020204" pitchFamily="34" charset="0"/>
              <a:buChar char="•"/>
            </a:pPr>
            <a:endParaRPr lang="en-US" sz="1000">
              <a:effectLst/>
              <a:latin typeface="Calibri" panose="020F0502020204030204" pitchFamily="34" charset="0"/>
              <a:ea typeface="Calibri" panose="020F0502020204030204" pitchFamily="34" charset="0"/>
              <a:cs typeface="Times New Roman" panose="02020603050405020304" pitchFamily="18" charset="0"/>
            </a:endParaRPr>
          </a:p>
          <a:p>
            <a:endParaRPr lang="en-GB"/>
          </a:p>
        </p:txBody>
      </p:sp>
      <p:sp>
        <p:nvSpPr>
          <p:cNvPr id="4" name="Slide Number Placeholder 3"/>
          <p:cNvSpPr>
            <a:spLocks noGrp="1"/>
          </p:cNvSpPr>
          <p:nvPr>
            <p:ph type="sldNum" sz="quarter" idx="5"/>
          </p:nvPr>
        </p:nvSpPr>
        <p:spPr/>
        <p:txBody>
          <a:bodyPr/>
          <a:lstStyle/>
          <a:p>
            <a:fld id="{32416680-9B87-48DD-8F89-5DC997830C42}" type="slidenum">
              <a:rPr lang="en-US" smtClean="0"/>
              <a:t>8</a:t>
            </a:fld>
            <a:endParaRPr lang="en-US"/>
          </a:p>
        </p:txBody>
      </p:sp>
    </p:spTree>
    <p:extLst>
      <p:ext uri="{BB962C8B-B14F-4D97-AF65-F5344CB8AC3E}">
        <p14:creationId xmlns:p14="http://schemas.microsoft.com/office/powerpoint/2010/main" val="203031168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All countries are working toward achieving universal health coverage and well-functioning health facility services are central to UHC.</a:t>
            </a:r>
          </a:p>
          <a:p>
            <a:pPr marL="171450" indent="-171450">
              <a:buFont typeface="Arial" panose="020B0604020202020204" pitchFamily="34" charset="0"/>
              <a:buChar char="•"/>
            </a:pPr>
            <a:r>
              <a:rPr lang="en-US"/>
              <a:t>The HHFA can </a:t>
            </a:r>
            <a:r>
              <a:rPr lang="en-US" dirty="0"/>
              <a:t>provide key information on how well facility services are working. And, importantly, in many countries, this information is not available from any other data sources. </a:t>
            </a:r>
          </a:p>
          <a:p>
            <a:pPr marL="171450" indent="-171450">
              <a:buFont typeface="Arial" panose="020B0604020202020204" pitchFamily="34" charset="0"/>
              <a:buChar char="•"/>
            </a:pPr>
            <a:r>
              <a:rPr lang="en-GB" dirty="0"/>
              <a:t>The HHFA can identify strengths and gaps in health services, and this can provide objective evidence to support planning and advocacy for resources.</a:t>
            </a:r>
          </a:p>
          <a:p>
            <a:pPr marL="171450" indent="-171450">
              <a:buFont typeface="Arial" panose="020B0604020202020204" pitchFamily="34" charset="0"/>
              <a:buChar char="•"/>
            </a:pPr>
            <a:r>
              <a:rPr lang="en-GB" dirty="0"/>
              <a:t>And, if a country conducts a series of HHFAs over time, it can monitor how well its efforts at health service strengthening are working.</a:t>
            </a:r>
          </a:p>
        </p:txBody>
      </p:sp>
      <p:sp>
        <p:nvSpPr>
          <p:cNvPr id="4" name="Slide Number Placeholder 3"/>
          <p:cNvSpPr>
            <a:spLocks noGrp="1"/>
          </p:cNvSpPr>
          <p:nvPr>
            <p:ph type="sldNum" sz="quarter" idx="5"/>
          </p:nvPr>
        </p:nvSpPr>
        <p:spPr/>
        <p:txBody>
          <a:bodyPr/>
          <a:lstStyle/>
          <a:p>
            <a:fld id="{32416680-9B87-48DD-8F89-5DC997830C42}" type="slidenum">
              <a:rPr lang="en-US" smtClean="0"/>
              <a:t>9</a:t>
            </a:fld>
            <a:endParaRPr lang="en-US"/>
          </a:p>
        </p:txBody>
      </p:sp>
    </p:spTree>
    <p:extLst>
      <p:ext uri="{BB962C8B-B14F-4D97-AF65-F5344CB8AC3E}">
        <p14:creationId xmlns:p14="http://schemas.microsoft.com/office/powerpoint/2010/main" val="47436199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over slide">
    <p:bg>
      <p:bgRef idx="1001">
        <a:schemeClr val="bg2"/>
      </p:bgRef>
    </p:bg>
    <p:spTree>
      <p:nvGrpSpPr>
        <p:cNvPr id="1" name=""/>
        <p:cNvGrpSpPr/>
        <p:nvPr/>
      </p:nvGrpSpPr>
      <p:grpSpPr>
        <a:xfrm>
          <a:off x="0" y="0"/>
          <a:ext cx="0" cy="0"/>
          <a:chOff x="0" y="0"/>
          <a:chExt cx="0" cy="0"/>
        </a:xfrm>
      </p:grpSpPr>
      <p:pic>
        <p:nvPicPr>
          <p:cNvPr id="3" name="Picture 2" descr="A picture containing drawing&#10;&#10;Description automatically generated">
            <a:extLst>
              <a:ext uri="{FF2B5EF4-FFF2-40B4-BE49-F238E27FC236}">
                <a16:creationId xmlns:a16="http://schemas.microsoft.com/office/drawing/2014/main" id="{565BC84F-7DB7-8145-8176-B79865AB0FB9}"/>
              </a:ext>
            </a:extLst>
          </p:cNvPr>
          <p:cNvPicPr>
            <a:picLocks noChangeAspect="1"/>
          </p:cNvPicPr>
          <p:nvPr userDrawn="1"/>
        </p:nvPicPr>
        <p:blipFill>
          <a:blip r:embed="rId2"/>
          <a:stretch>
            <a:fillRect/>
          </a:stretch>
        </p:blipFill>
        <p:spPr>
          <a:xfrm>
            <a:off x="550863" y="1331479"/>
            <a:ext cx="2849336" cy="876719"/>
          </a:xfrm>
          <a:prstGeom prst="rect">
            <a:avLst/>
          </a:prstGeom>
        </p:spPr>
      </p:pic>
      <p:sp>
        <p:nvSpPr>
          <p:cNvPr id="4" name="Text Placeholder 12">
            <a:extLst>
              <a:ext uri="{FF2B5EF4-FFF2-40B4-BE49-F238E27FC236}">
                <a16:creationId xmlns:a16="http://schemas.microsoft.com/office/drawing/2014/main" id="{2EBFA58B-1957-F941-8328-FF54A18CFE1C}"/>
              </a:ext>
            </a:extLst>
          </p:cNvPr>
          <p:cNvSpPr>
            <a:spLocks noGrp="1"/>
          </p:cNvSpPr>
          <p:nvPr>
            <p:ph type="body" sz="quarter" idx="11" hasCustomPrompt="1"/>
          </p:nvPr>
        </p:nvSpPr>
        <p:spPr>
          <a:xfrm>
            <a:off x="459462" y="2783794"/>
            <a:ext cx="10737350" cy="513126"/>
          </a:xfrm>
          <a:prstGeom prst="rect">
            <a:avLst/>
          </a:prstGeom>
        </p:spPr>
        <p:txBody>
          <a:bodyPr/>
          <a:lstStyle>
            <a:lvl1pPr marL="0" indent="0">
              <a:lnSpc>
                <a:spcPct val="100000"/>
              </a:lnSpc>
              <a:spcBef>
                <a:spcPts val="0"/>
              </a:spcBef>
              <a:buNone/>
              <a:defRPr sz="2800" b="1">
                <a:solidFill>
                  <a:schemeClr val="tx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GB"/>
              <a:t>Click to edit title</a:t>
            </a:r>
            <a:endParaRPr lang="en-US"/>
          </a:p>
        </p:txBody>
      </p:sp>
      <p:sp>
        <p:nvSpPr>
          <p:cNvPr id="6" name="Text Placeholder 12">
            <a:extLst>
              <a:ext uri="{FF2B5EF4-FFF2-40B4-BE49-F238E27FC236}">
                <a16:creationId xmlns:a16="http://schemas.microsoft.com/office/drawing/2014/main" id="{EB6328AE-B700-634D-A221-A54E30D0B798}"/>
              </a:ext>
            </a:extLst>
          </p:cNvPr>
          <p:cNvSpPr>
            <a:spLocks noGrp="1"/>
          </p:cNvSpPr>
          <p:nvPr>
            <p:ph type="body" sz="quarter" idx="12" hasCustomPrompt="1"/>
          </p:nvPr>
        </p:nvSpPr>
        <p:spPr>
          <a:xfrm>
            <a:off x="459462" y="3322274"/>
            <a:ext cx="10737350" cy="513126"/>
          </a:xfrm>
          <a:prstGeom prst="rect">
            <a:avLst/>
          </a:prstGeom>
        </p:spPr>
        <p:txBody>
          <a:bodyPr/>
          <a:lstStyle>
            <a:lvl1pPr marL="0" indent="0">
              <a:lnSpc>
                <a:spcPct val="100000"/>
              </a:lnSpc>
              <a:spcBef>
                <a:spcPts val="0"/>
              </a:spcBef>
              <a:buNone/>
              <a:defRPr sz="2800" b="1">
                <a:solidFill>
                  <a:schemeClr val="accent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GB"/>
              <a:t>Click to edit title</a:t>
            </a:r>
            <a:endParaRPr lang="en-US"/>
          </a:p>
        </p:txBody>
      </p:sp>
      <p:cxnSp>
        <p:nvCxnSpPr>
          <p:cNvPr id="7" name="Straight Arrow Connector 6">
            <a:extLst>
              <a:ext uri="{FF2B5EF4-FFF2-40B4-BE49-F238E27FC236}">
                <a16:creationId xmlns:a16="http://schemas.microsoft.com/office/drawing/2014/main" id="{1A673927-921E-8449-9AB2-61E2D1B6C5CC}"/>
              </a:ext>
            </a:extLst>
          </p:cNvPr>
          <p:cNvCxnSpPr>
            <a:cxnSpLocks/>
          </p:cNvCxnSpPr>
          <p:nvPr userDrawn="1"/>
        </p:nvCxnSpPr>
        <p:spPr>
          <a:xfrm>
            <a:off x="459462" y="2911644"/>
            <a:ext cx="0" cy="876584"/>
          </a:xfrm>
          <a:prstGeom prst="straightConnector1">
            <a:avLst/>
          </a:prstGeom>
          <a:ln w="12700"/>
        </p:spPr>
        <p:style>
          <a:lnRef idx="1">
            <a:schemeClr val="accent1"/>
          </a:lnRef>
          <a:fillRef idx="0">
            <a:schemeClr val="accent1"/>
          </a:fillRef>
          <a:effectRef idx="0">
            <a:schemeClr val="accent1"/>
          </a:effectRef>
          <a:fontRef idx="minor">
            <a:schemeClr val="tx1"/>
          </a:fontRef>
        </p:style>
      </p:cxnSp>
      <p:sp>
        <p:nvSpPr>
          <p:cNvPr id="9" name="Rectangle 8">
            <a:extLst>
              <a:ext uri="{FF2B5EF4-FFF2-40B4-BE49-F238E27FC236}">
                <a16:creationId xmlns:a16="http://schemas.microsoft.com/office/drawing/2014/main" id="{460BC40E-909F-0147-AC79-A54D7AE696FD}"/>
              </a:ext>
            </a:extLst>
          </p:cNvPr>
          <p:cNvSpPr/>
          <p:nvPr userDrawn="1"/>
        </p:nvSpPr>
        <p:spPr>
          <a:xfrm>
            <a:off x="0" y="6273800"/>
            <a:ext cx="12192000" cy="60925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Tree>
    <p:extLst>
      <p:ext uri="{BB962C8B-B14F-4D97-AF65-F5344CB8AC3E}">
        <p14:creationId xmlns:p14="http://schemas.microsoft.com/office/powerpoint/2010/main" val="585343149"/>
      </p:ext>
    </p:extLst>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3 line title - 1">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E0150574-99B7-9C42-BBA2-126F875026C0}"/>
              </a:ext>
            </a:extLst>
          </p:cNvPr>
          <p:cNvSpPr/>
          <p:nvPr userDrawn="1"/>
        </p:nvSpPr>
        <p:spPr>
          <a:xfrm>
            <a:off x="0" y="6273800"/>
            <a:ext cx="12192000" cy="60925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11" name="Text Placeholder 12">
            <a:extLst>
              <a:ext uri="{FF2B5EF4-FFF2-40B4-BE49-F238E27FC236}">
                <a16:creationId xmlns:a16="http://schemas.microsoft.com/office/drawing/2014/main" id="{EE1344E1-5993-2B49-9504-CA0DCEA9233D}"/>
              </a:ext>
            </a:extLst>
          </p:cNvPr>
          <p:cNvSpPr>
            <a:spLocks noGrp="1"/>
          </p:cNvSpPr>
          <p:nvPr>
            <p:ph type="body" sz="quarter" idx="11" hasCustomPrompt="1"/>
          </p:nvPr>
        </p:nvSpPr>
        <p:spPr>
          <a:xfrm>
            <a:off x="448854" y="417757"/>
            <a:ext cx="10737350" cy="1026047"/>
          </a:xfrm>
          <a:prstGeom prst="rect">
            <a:avLst/>
          </a:prstGeom>
        </p:spPr>
        <p:txBody>
          <a:bodyPr/>
          <a:lstStyle>
            <a:lvl1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sz="2800" b="1">
                <a:solidFill>
                  <a:schemeClr val="tx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GB"/>
              <a:t>3 line title</a:t>
            </a:r>
          </a:p>
        </p:txBody>
      </p:sp>
      <p:sp>
        <p:nvSpPr>
          <p:cNvPr id="12" name="Text Placeholder 12">
            <a:extLst>
              <a:ext uri="{FF2B5EF4-FFF2-40B4-BE49-F238E27FC236}">
                <a16:creationId xmlns:a16="http://schemas.microsoft.com/office/drawing/2014/main" id="{44FF794A-34C7-CD41-B7CA-D3D9267BCAB0}"/>
              </a:ext>
            </a:extLst>
          </p:cNvPr>
          <p:cNvSpPr>
            <a:spLocks noGrp="1"/>
          </p:cNvSpPr>
          <p:nvPr>
            <p:ph type="body" sz="quarter" idx="12" hasCustomPrompt="1"/>
          </p:nvPr>
        </p:nvSpPr>
        <p:spPr>
          <a:xfrm>
            <a:off x="454507" y="1905829"/>
            <a:ext cx="2688743" cy="1162746"/>
          </a:xfrm>
          <a:prstGeom prst="rect">
            <a:avLst/>
          </a:prstGeom>
        </p:spPr>
        <p:txBody>
          <a:bodyPr/>
          <a:lstStyle>
            <a:lvl1pPr marL="0" indent="0">
              <a:lnSpc>
                <a:spcPct val="100000"/>
              </a:lnSpc>
              <a:spcBef>
                <a:spcPts val="0"/>
              </a:spcBef>
              <a:buNone/>
              <a:defRPr sz="1800" b="0" spc="20" baseline="0">
                <a:solidFill>
                  <a:schemeClr val="tx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GB"/>
              <a:t>Click to edit paragraph</a:t>
            </a:r>
            <a:endParaRPr lang="en-US"/>
          </a:p>
        </p:txBody>
      </p:sp>
      <p:cxnSp>
        <p:nvCxnSpPr>
          <p:cNvPr id="14" name="Straight Arrow Connector 13">
            <a:extLst>
              <a:ext uri="{FF2B5EF4-FFF2-40B4-BE49-F238E27FC236}">
                <a16:creationId xmlns:a16="http://schemas.microsoft.com/office/drawing/2014/main" id="{A4D0F69E-0921-7141-9D95-14B115204F79}"/>
              </a:ext>
            </a:extLst>
          </p:cNvPr>
          <p:cNvCxnSpPr>
            <a:cxnSpLocks/>
          </p:cNvCxnSpPr>
          <p:nvPr userDrawn="1"/>
        </p:nvCxnSpPr>
        <p:spPr>
          <a:xfrm>
            <a:off x="433889" y="557150"/>
            <a:ext cx="0" cy="1109090"/>
          </a:xfrm>
          <a:prstGeom prst="straightConnector1">
            <a:avLst/>
          </a:prstGeom>
          <a:ln w="12700"/>
        </p:spPr>
        <p:style>
          <a:lnRef idx="1">
            <a:schemeClr val="accent1"/>
          </a:lnRef>
          <a:fillRef idx="0">
            <a:schemeClr val="accent1"/>
          </a:fillRef>
          <a:effectRef idx="0">
            <a:schemeClr val="accent1"/>
          </a:effectRef>
          <a:fontRef idx="minor">
            <a:schemeClr val="tx1"/>
          </a:fontRef>
        </p:style>
      </p:cxnSp>
      <p:sp>
        <p:nvSpPr>
          <p:cNvPr id="7" name="Text Placeholder 8">
            <a:extLst>
              <a:ext uri="{FF2B5EF4-FFF2-40B4-BE49-F238E27FC236}">
                <a16:creationId xmlns:a16="http://schemas.microsoft.com/office/drawing/2014/main" id="{B969980E-E040-724D-A998-A533D7C521BD}"/>
              </a:ext>
            </a:extLst>
          </p:cNvPr>
          <p:cNvSpPr>
            <a:spLocks noGrp="1"/>
          </p:cNvSpPr>
          <p:nvPr>
            <p:ph type="body" sz="quarter" idx="10" hasCustomPrompt="1"/>
          </p:nvPr>
        </p:nvSpPr>
        <p:spPr>
          <a:xfrm>
            <a:off x="459014" y="6444210"/>
            <a:ext cx="1237989" cy="184760"/>
          </a:xfrm>
          <a:prstGeom prst="rect">
            <a:avLst/>
          </a:prstGeom>
        </p:spPr>
        <p:txBody>
          <a:bodyPr/>
          <a:lstStyle>
            <a:lvl1pPr marL="0" indent="0">
              <a:buNone/>
              <a:defRPr lang="en-US" sz="1050" b="0" kern="1200" spc="70" baseline="0" dirty="0">
                <a:solidFill>
                  <a:schemeClr val="bg1"/>
                </a:solidFill>
                <a:latin typeface="+mn-lt"/>
                <a:ea typeface="+mn-ea"/>
                <a:cs typeface="+mn-cs"/>
              </a:defRPr>
            </a:lvl1pPr>
            <a:lvl2pPr marL="457200" indent="0">
              <a:buNone/>
              <a:defRPr/>
            </a:lvl2pPr>
            <a:lvl3pPr marL="914400" indent="0">
              <a:buNone/>
              <a:defRPr/>
            </a:lvl3pPr>
            <a:lvl4pPr marL="1371600" indent="0">
              <a:buNone/>
              <a:defRPr/>
            </a:lvl4pPr>
            <a:lvl5pPr marL="1828800" indent="0">
              <a:buNone/>
              <a:defRPr/>
            </a:lvl5pPr>
          </a:lstStyle>
          <a:p>
            <a:pPr lvl="0"/>
            <a:r>
              <a:rPr lang="en-US"/>
              <a:t>SOURCE</a:t>
            </a:r>
          </a:p>
        </p:txBody>
      </p:sp>
    </p:spTree>
    <p:extLst>
      <p:ext uri="{BB962C8B-B14F-4D97-AF65-F5344CB8AC3E}">
        <p14:creationId xmlns:p14="http://schemas.microsoft.com/office/powerpoint/2010/main" val="59557379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5 line title - 1">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B355BCAA-76DC-394A-B480-FA61872E7E15}"/>
              </a:ext>
            </a:extLst>
          </p:cNvPr>
          <p:cNvSpPr/>
          <p:nvPr userDrawn="1"/>
        </p:nvSpPr>
        <p:spPr>
          <a:xfrm>
            <a:off x="0" y="6273800"/>
            <a:ext cx="12192000" cy="60925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13" name="Text Placeholder 12">
            <a:extLst>
              <a:ext uri="{FF2B5EF4-FFF2-40B4-BE49-F238E27FC236}">
                <a16:creationId xmlns:a16="http://schemas.microsoft.com/office/drawing/2014/main" id="{595B0D2B-96BB-FF49-843C-ED52B962BBE9}"/>
              </a:ext>
            </a:extLst>
          </p:cNvPr>
          <p:cNvSpPr>
            <a:spLocks noGrp="1"/>
          </p:cNvSpPr>
          <p:nvPr>
            <p:ph type="body" sz="quarter" idx="11" hasCustomPrompt="1"/>
          </p:nvPr>
        </p:nvSpPr>
        <p:spPr>
          <a:xfrm>
            <a:off x="448256" y="420960"/>
            <a:ext cx="3907751" cy="2493833"/>
          </a:xfrm>
          <a:prstGeom prst="rect">
            <a:avLst/>
          </a:prstGeom>
        </p:spPr>
        <p:txBody>
          <a:bodyPr/>
          <a:lstStyle>
            <a:lvl1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sz="2800" b="1">
                <a:solidFill>
                  <a:schemeClr val="tx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a:t>5 line title</a:t>
            </a:r>
          </a:p>
          <a:p>
            <a:pPr lvl="0"/>
            <a:endParaRPr lang="en-US"/>
          </a:p>
        </p:txBody>
      </p:sp>
      <p:sp>
        <p:nvSpPr>
          <p:cNvPr id="42" name="Text Placeholder 12">
            <a:extLst>
              <a:ext uri="{FF2B5EF4-FFF2-40B4-BE49-F238E27FC236}">
                <a16:creationId xmlns:a16="http://schemas.microsoft.com/office/drawing/2014/main" id="{AE2846CB-02AE-D04C-A926-7EC70E8A62E1}"/>
              </a:ext>
            </a:extLst>
          </p:cNvPr>
          <p:cNvSpPr>
            <a:spLocks noGrp="1"/>
          </p:cNvSpPr>
          <p:nvPr>
            <p:ph type="body" sz="quarter" idx="12" hasCustomPrompt="1"/>
          </p:nvPr>
        </p:nvSpPr>
        <p:spPr>
          <a:xfrm>
            <a:off x="453079" y="3145700"/>
            <a:ext cx="2815725" cy="1162746"/>
          </a:xfrm>
          <a:prstGeom prst="rect">
            <a:avLst/>
          </a:prstGeom>
        </p:spPr>
        <p:txBody>
          <a:bodyPr/>
          <a:lstStyle>
            <a:lvl1pPr marL="0" indent="0">
              <a:lnSpc>
                <a:spcPct val="100000"/>
              </a:lnSpc>
              <a:spcBef>
                <a:spcPts val="0"/>
              </a:spcBef>
              <a:buNone/>
              <a:defRPr lang="en-US" sz="1800" b="0" kern="1200" dirty="0">
                <a:solidFill>
                  <a:schemeClr val="tx1"/>
                </a:solidFill>
                <a:latin typeface="+mn-lt"/>
                <a:ea typeface="+mn-ea"/>
                <a:cs typeface="+mn-cs"/>
              </a:defRPr>
            </a:lvl1pPr>
            <a:lvl2pPr marL="457200" indent="0">
              <a:buNone/>
              <a:defRPr/>
            </a:lvl2pPr>
            <a:lvl3pPr marL="914400" indent="0">
              <a:buNone/>
              <a:defRPr/>
            </a:lvl3pPr>
            <a:lvl4pPr marL="1371600" indent="0">
              <a:buNone/>
              <a:defRPr/>
            </a:lvl4pPr>
            <a:lvl5pPr marL="1828800" indent="0">
              <a:buNone/>
              <a:defRPr/>
            </a:lvl5pPr>
          </a:lstStyle>
          <a:p>
            <a:pPr lvl="0"/>
            <a:r>
              <a:rPr lang="en-GB"/>
              <a:t>Click to edit paragraph</a:t>
            </a:r>
            <a:endParaRPr lang="en-US"/>
          </a:p>
        </p:txBody>
      </p:sp>
      <p:cxnSp>
        <p:nvCxnSpPr>
          <p:cNvPr id="10" name="Straight Arrow Connector 9">
            <a:extLst>
              <a:ext uri="{FF2B5EF4-FFF2-40B4-BE49-F238E27FC236}">
                <a16:creationId xmlns:a16="http://schemas.microsoft.com/office/drawing/2014/main" id="{1F160E6C-C049-414C-87D1-B181BF437818}"/>
              </a:ext>
            </a:extLst>
          </p:cNvPr>
          <p:cNvCxnSpPr>
            <a:cxnSpLocks/>
          </p:cNvCxnSpPr>
          <p:nvPr userDrawn="1"/>
        </p:nvCxnSpPr>
        <p:spPr>
          <a:xfrm>
            <a:off x="433291" y="554760"/>
            <a:ext cx="0" cy="2045482"/>
          </a:xfrm>
          <a:prstGeom prst="straightConnector1">
            <a:avLst/>
          </a:prstGeom>
          <a:ln w="12700"/>
        </p:spPr>
        <p:style>
          <a:lnRef idx="1">
            <a:schemeClr val="accent1"/>
          </a:lnRef>
          <a:fillRef idx="0">
            <a:schemeClr val="accent1"/>
          </a:fillRef>
          <a:effectRef idx="0">
            <a:schemeClr val="accent1"/>
          </a:effectRef>
          <a:fontRef idx="minor">
            <a:schemeClr val="tx1"/>
          </a:fontRef>
        </p:style>
      </p:cxnSp>
      <p:sp>
        <p:nvSpPr>
          <p:cNvPr id="8" name="Text Placeholder 8">
            <a:extLst>
              <a:ext uri="{FF2B5EF4-FFF2-40B4-BE49-F238E27FC236}">
                <a16:creationId xmlns:a16="http://schemas.microsoft.com/office/drawing/2014/main" id="{9036FA59-B04D-1E45-B033-AC4B9A1F6539}"/>
              </a:ext>
            </a:extLst>
          </p:cNvPr>
          <p:cNvSpPr>
            <a:spLocks noGrp="1"/>
          </p:cNvSpPr>
          <p:nvPr>
            <p:ph type="body" sz="quarter" idx="10" hasCustomPrompt="1"/>
          </p:nvPr>
        </p:nvSpPr>
        <p:spPr>
          <a:xfrm>
            <a:off x="459014" y="6444210"/>
            <a:ext cx="1237989" cy="184760"/>
          </a:xfrm>
          <a:prstGeom prst="rect">
            <a:avLst/>
          </a:prstGeom>
        </p:spPr>
        <p:txBody>
          <a:bodyPr/>
          <a:lstStyle>
            <a:lvl1pPr marL="0" indent="0">
              <a:buNone/>
              <a:defRPr lang="en-US" sz="1050" b="0" kern="1200" spc="70" baseline="0" dirty="0">
                <a:solidFill>
                  <a:schemeClr val="bg1"/>
                </a:solidFill>
                <a:latin typeface="+mn-lt"/>
                <a:ea typeface="+mn-ea"/>
                <a:cs typeface="+mn-cs"/>
              </a:defRPr>
            </a:lvl1pPr>
            <a:lvl2pPr marL="457200" indent="0">
              <a:buNone/>
              <a:defRPr/>
            </a:lvl2pPr>
            <a:lvl3pPr marL="914400" indent="0">
              <a:buNone/>
              <a:defRPr/>
            </a:lvl3pPr>
            <a:lvl4pPr marL="1371600" indent="0">
              <a:buNone/>
              <a:defRPr/>
            </a:lvl4pPr>
            <a:lvl5pPr marL="1828800" indent="0">
              <a:buNone/>
              <a:defRPr/>
            </a:lvl5pPr>
          </a:lstStyle>
          <a:p>
            <a:pPr lvl="0"/>
            <a:r>
              <a:rPr lang="en-US"/>
              <a:t>SOURCE</a:t>
            </a:r>
          </a:p>
        </p:txBody>
      </p:sp>
    </p:spTree>
    <p:extLst>
      <p:ext uri="{BB962C8B-B14F-4D97-AF65-F5344CB8AC3E}">
        <p14:creationId xmlns:p14="http://schemas.microsoft.com/office/powerpoint/2010/main" val="125655224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Picture slid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B355BCAA-76DC-394A-B480-FA61872E7E15}"/>
              </a:ext>
            </a:extLst>
          </p:cNvPr>
          <p:cNvSpPr/>
          <p:nvPr userDrawn="1"/>
        </p:nvSpPr>
        <p:spPr>
          <a:xfrm>
            <a:off x="0" y="6273800"/>
            <a:ext cx="12192000" cy="60925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13" name="Text Placeholder 12">
            <a:extLst>
              <a:ext uri="{FF2B5EF4-FFF2-40B4-BE49-F238E27FC236}">
                <a16:creationId xmlns:a16="http://schemas.microsoft.com/office/drawing/2014/main" id="{595B0D2B-96BB-FF49-843C-ED52B962BBE9}"/>
              </a:ext>
            </a:extLst>
          </p:cNvPr>
          <p:cNvSpPr>
            <a:spLocks noGrp="1"/>
          </p:cNvSpPr>
          <p:nvPr>
            <p:ph type="body" sz="quarter" idx="11" hasCustomPrompt="1"/>
          </p:nvPr>
        </p:nvSpPr>
        <p:spPr>
          <a:xfrm>
            <a:off x="444970" y="417757"/>
            <a:ext cx="3915544" cy="531557"/>
          </a:xfrm>
          <a:prstGeom prst="rect">
            <a:avLst/>
          </a:prstGeom>
        </p:spPr>
        <p:txBody>
          <a:bodyPr/>
          <a:lstStyle>
            <a:lvl1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sz="2800" b="1">
                <a:solidFill>
                  <a:schemeClr val="tx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GB"/>
              <a:t>1 line title</a:t>
            </a:r>
            <a:endParaRPr lang="en-US"/>
          </a:p>
        </p:txBody>
      </p:sp>
      <p:cxnSp>
        <p:nvCxnSpPr>
          <p:cNvPr id="8" name="Straight Arrow Connector 7">
            <a:extLst>
              <a:ext uri="{FF2B5EF4-FFF2-40B4-BE49-F238E27FC236}">
                <a16:creationId xmlns:a16="http://schemas.microsoft.com/office/drawing/2014/main" id="{837E9978-810C-5E42-B2A9-D46BE2FA7A15}"/>
              </a:ext>
            </a:extLst>
          </p:cNvPr>
          <p:cNvCxnSpPr>
            <a:cxnSpLocks/>
          </p:cNvCxnSpPr>
          <p:nvPr userDrawn="1"/>
        </p:nvCxnSpPr>
        <p:spPr>
          <a:xfrm>
            <a:off x="433889" y="557150"/>
            <a:ext cx="0" cy="279780"/>
          </a:xfrm>
          <a:prstGeom prst="straightConnector1">
            <a:avLst/>
          </a:prstGeom>
          <a:ln w="12700"/>
        </p:spPr>
        <p:style>
          <a:lnRef idx="1">
            <a:schemeClr val="accent1"/>
          </a:lnRef>
          <a:fillRef idx="0">
            <a:schemeClr val="accent1"/>
          </a:fillRef>
          <a:effectRef idx="0">
            <a:schemeClr val="accent1"/>
          </a:effectRef>
          <a:fontRef idx="minor">
            <a:schemeClr val="tx1"/>
          </a:fontRef>
        </p:style>
      </p:cxnSp>
      <p:sp>
        <p:nvSpPr>
          <p:cNvPr id="10" name="Text Placeholder 12">
            <a:extLst>
              <a:ext uri="{FF2B5EF4-FFF2-40B4-BE49-F238E27FC236}">
                <a16:creationId xmlns:a16="http://schemas.microsoft.com/office/drawing/2014/main" id="{902F867C-A66E-5C48-862B-37D091C3351F}"/>
              </a:ext>
            </a:extLst>
          </p:cNvPr>
          <p:cNvSpPr>
            <a:spLocks noGrp="1"/>
          </p:cNvSpPr>
          <p:nvPr>
            <p:ph type="body" sz="quarter" idx="12" hasCustomPrompt="1"/>
          </p:nvPr>
        </p:nvSpPr>
        <p:spPr>
          <a:xfrm>
            <a:off x="454208" y="1100913"/>
            <a:ext cx="3895225" cy="1162746"/>
          </a:xfrm>
          <a:prstGeom prst="rect">
            <a:avLst/>
          </a:prstGeom>
        </p:spPr>
        <p:txBody>
          <a:bodyPr/>
          <a:lstStyle>
            <a:lvl1pPr marL="0" indent="0">
              <a:lnSpc>
                <a:spcPct val="100000"/>
              </a:lnSpc>
              <a:spcBef>
                <a:spcPts val="0"/>
              </a:spcBef>
              <a:buNone/>
              <a:defRPr sz="1800" b="0" spc="20" baseline="0">
                <a:solidFill>
                  <a:schemeClr val="tx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GB"/>
              <a:t>Click to edit paragraph</a:t>
            </a:r>
            <a:endParaRPr lang="en-US"/>
          </a:p>
        </p:txBody>
      </p:sp>
      <p:sp>
        <p:nvSpPr>
          <p:cNvPr id="12" name="Oval 11">
            <a:extLst>
              <a:ext uri="{FF2B5EF4-FFF2-40B4-BE49-F238E27FC236}">
                <a16:creationId xmlns:a16="http://schemas.microsoft.com/office/drawing/2014/main" id="{13C9BF78-E0C1-D34D-A6AF-FA50A3B98573}"/>
              </a:ext>
            </a:extLst>
          </p:cNvPr>
          <p:cNvSpPr/>
          <p:nvPr userDrawn="1"/>
        </p:nvSpPr>
        <p:spPr>
          <a:xfrm>
            <a:off x="5625297" y="302646"/>
            <a:ext cx="2753176" cy="2753176"/>
          </a:xfrm>
          <a:prstGeom prst="ellipse">
            <a:avLst/>
          </a:prstGeom>
          <a:solidFill>
            <a:schemeClr val="accent2">
              <a:alpha val="2470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a:latin typeface="Arial" panose="020B0604020202020204" pitchFamily="34" charset="0"/>
              <a:cs typeface="Arial" panose="020B0604020202020204" pitchFamily="34" charset="0"/>
            </a:endParaRPr>
          </a:p>
        </p:txBody>
      </p:sp>
      <p:sp>
        <p:nvSpPr>
          <p:cNvPr id="14" name="Oval 13">
            <a:extLst>
              <a:ext uri="{FF2B5EF4-FFF2-40B4-BE49-F238E27FC236}">
                <a16:creationId xmlns:a16="http://schemas.microsoft.com/office/drawing/2014/main" id="{8BD16462-770E-424E-B8BB-0E6DC6430ED9}"/>
              </a:ext>
            </a:extLst>
          </p:cNvPr>
          <p:cNvSpPr/>
          <p:nvPr userDrawn="1"/>
        </p:nvSpPr>
        <p:spPr>
          <a:xfrm>
            <a:off x="6526037" y="855190"/>
            <a:ext cx="4978076" cy="4978076"/>
          </a:xfrm>
          <a:prstGeom prst="ellipse">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err="1">
              <a:latin typeface="Arial" panose="020B0604020202020204" pitchFamily="34" charset="0"/>
              <a:cs typeface="Arial" panose="020B0604020202020204" pitchFamily="34" charset="0"/>
            </a:endParaRPr>
          </a:p>
        </p:txBody>
      </p:sp>
      <p:sp>
        <p:nvSpPr>
          <p:cNvPr id="17" name="Picture Placeholder 3">
            <a:extLst>
              <a:ext uri="{FF2B5EF4-FFF2-40B4-BE49-F238E27FC236}">
                <a16:creationId xmlns:a16="http://schemas.microsoft.com/office/drawing/2014/main" id="{8941274A-DDBC-654A-BEB9-7FA80C2EF7BB}"/>
              </a:ext>
            </a:extLst>
          </p:cNvPr>
          <p:cNvSpPr>
            <a:spLocks noGrp="1"/>
          </p:cNvSpPr>
          <p:nvPr>
            <p:ph type="pic" sz="quarter" idx="26" hasCustomPrompt="1"/>
          </p:nvPr>
        </p:nvSpPr>
        <p:spPr>
          <a:xfrm>
            <a:off x="6617352" y="946505"/>
            <a:ext cx="4795447" cy="4795447"/>
          </a:xfrm>
          <a:prstGeom prst="ellipse">
            <a:avLst/>
          </a:prstGeom>
          <a:solidFill>
            <a:srgbClr val="008DCA"/>
          </a:solidFill>
        </p:spPr>
        <p:txBody>
          <a:bodyPr anchor="ctr"/>
          <a:lstStyle>
            <a:lvl1pPr marL="0" indent="0" algn="ctr">
              <a:buNone/>
              <a:defRPr lang="en-US" dirty="0">
                <a:solidFill>
                  <a:schemeClr val="bg1"/>
                </a:solidFill>
              </a:defRPr>
            </a:lvl1pPr>
          </a:lstStyle>
          <a:p>
            <a:r>
              <a:rPr lang="en-US"/>
              <a:t>Image from </a:t>
            </a:r>
          </a:p>
          <a:p>
            <a:r>
              <a:rPr lang="en-US"/>
              <a:t>Portrait folder</a:t>
            </a:r>
          </a:p>
        </p:txBody>
      </p:sp>
      <p:sp>
        <p:nvSpPr>
          <p:cNvPr id="11" name="Text Placeholder 8">
            <a:extLst>
              <a:ext uri="{FF2B5EF4-FFF2-40B4-BE49-F238E27FC236}">
                <a16:creationId xmlns:a16="http://schemas.microsoft.com/office/drawing/2014/main" id="{D782948B-9D9C-EE42-B6DE-6DAC72360286}"/>
              </a:ext>
            </a:extLst>
          </p:cNvPr>
          <p:cNvSpPr>
            <a:spLocks noGrp="1"/>
          </p:cNvSpPr>
          <p:nvPr>
            <p:ph type="body" sz="quarter" idx="10" hasCustomPrompt="1"/>
          </p:nvPr>
        </p:nvSpPr>
        <p:spPr>
          <a:xfrm>
            <a:off x="459014" y="6444210"/>
            <a:ext cx="1237989" cy="184760"/>
          </a:xfrm>
          <a:prstGeom prst="rect">
            <a:avLst/>
          </a:prstGeom>
        </p:spPr>
        <p:txBody>
          <a:bodyPr/>
          <a:lstStyle>
            <a:lvl1pPr marL="0" indent="0">
              <a:buNone/>
              <a:defRPr lang="en-US" sz="1050" b="0" kern="1200" spc="70" baseline="0" dirty="0">
                <a:solidFill>
                  <a:schemeClr val="bg1"/>
                </a:solidFill>
                <a:latin typeface="+mn-lt"/>
                <a:ea typeface="+mn-ea"/>
                <a:cs typeface="+mn-cs"/>
              </a:defRPr>
            </a:lvl1pPr>
            <a:lvl2pPr marL="457200" indent="0">
              <a:buNone/>
              <a:defRPr/>
            </a:lvl2pPr>
            <a:lvl3pPr marL="914400" indent="0">
              <a:buNone/>
              <a:defRPr/>
            </a:lvl3pPr>
            <a:lvl4pPr marL="1371600" indent="0">
              <a:buNone/>
              <a:defRPr/>
            </a:lvl4pPr>
            <a:lvl5pPr marL="1828800" indent="0">
              <a:buNone/>
              <a:defRPr/>
            </a:lvl5pPr>
          </a:lstStyle>
          <a:p>
            <a:pPr lvl="0"/>
            <a:r>
              <a:rPr lang="en-US"/>
              <a:t>SOURCE</a:t>
            </a:r>
          </a:p>
        </p:txBody>
      </p:sp>
    </p:spTree>
    <p:extLst>
      <p:ext uri="{BB962C8B-B14F-4D97-AF65-F5344CB8AC3E}">
        <p14:creationId xmlns:p14="http://schemas.microsoft.com/office/powerpoint/2010/main" val="24856433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Quote - 1">
    <p:spTree>
      <p:nvGrpSpPr>
        <p:cNvPr id="1" name=""/>
        <p:cNvGrpSpPr/>
        <p:nvPr/>
      </p:nvGrpSpPr>
      <p:grpSpPr>
        <a:xfrm>
          <a:off x="0" y="0"/>
          <a:ext cx="0" cy="0"/>
          <a:chOff x="0" y="0"/>
          <a:chExt cx="0" cy="0"/>
        </a:xfrm>
      </p:grpSpPr>
      <p:sp>
        <p:nvSpPr>
          <p:cNvPr id="17" name="Oval 16">
            <a:extLst>
              <a:ext uri="{FF2B5EF4-FFF2-40B4-BE49-F238E27FC236}">
                <a16:creationId xmlns:a16="http://schemas.microsoft.com/office/drawing/2014/main" id="{3182F51D-2F25-0049-B16C-CDD346F2828A}"/>
              </a:ext>
            </a:extLst>
          </p:cNvPr>
          <p:cNvSpPr/>
          <p:nvPr userDrawn="1"/>
        </p:nvSpPr>
        <p:spPr>
          <a:xfrm>
            <a:off x="2439778" y="1665288"/>
            <a:ext cx="5836735" cy="5836735"/>
          </a:xfrm>
          <a:prstGeom prst="ellipse">
            <a:avLst/>
          </a:prstGeom>
          <a:solidFill>
            <a:schemeClr val="accent2">
              <a:alpha val="2470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latin typeface="Arial" panose="020B0604020202020204" pitchFamily="34" charset="0"/>
              <a:cs typeface="Arial" panose="020B0604020202020204" pitchFamily="34" charset="0"/>
            </a:endParaRPr>
          </a:p>
        </p:txBody>
      </p:sp>
      <p:sp>
        <p:nvSpPr>
          <p:cNvPr id="18" name="Picture Placeholder 3">
            <a:extLst>
              <a:ext uri="{FF2B5EF4-FFF2-40B4-BE49-F238E27FC236}">
                <a16:creationId xmlns:a16="http://schemas.microsoft.com/office/drawing/2014/main" id="{C1421038-EBD4-9944-8F9A-C59723B6DA1C}"/>
              </a:ext>
            </a:extLst>
          </p:cNvPr>
          <p:cNvSpPr>
            <a:spLocks noGrp="1"/>
          </p:cNvSpPr>
          <p:nvPr>
            <p:ph type="pic" sz="quarter" idx="26" hasCustomPrompt="1"/>
          </p:nvPr>
        </p:nvSpPr>
        <p:spPr>
          <a:xfrm>
            <a:off x="-1643985" y="-757121"/>
            <a:ext cx="6794938" cy="6794938"/>
          </a:xfrm>
          <a:prstGeom prst="ellipse">
            <a:avLst/>
          </a:prstGeom>
          <a:solidFill>
            <a:srgbClr val="008DCA"/>
          </a:solidFill>
        </p:spPr>
        <p:txBody>
          <a:bodyPr anchor="ctr"/>
          <a:lstStyle>
            <a:lvl1pPr marL="0" indent="0" algn="ctr">
              <a:buNone/>
              <a:defRPr lang="en-US" dirty="0">
                <a:solidFill>
                  <a:schemeClr val="bg1"/>
                </a:solidFill>
              </a:defRPr>
            </a:lvl1pPr>
          </a:lstStyle>
          <a:p>
            <a:r>
              <a:rPr lang="en-US"/>
              <a:t>Image from </a:t>
            </a:r>
          </a:p>
          <a:p>
            <a:r>
              <a:rPr lang="en-US"/>
              <a:t>Portrait folder</a:t>
            </a:r>
          </a:p>
        </p:txBody>
      </p:sp>
      <p:sp>
        <p:nvSpPr>
          <p:cNvPr id="7" name="Rectangle 6">
            <a:extLst>
              <a:ext uri="{FF2B5EF4-FFF2-40B4-BE49-F238E27FC236}">
                <a16:creationId xmlns:a16="http://schemas.microsoft.com/office/drawing/2014/main" id="{B355BCAA-76DC-394A-B480-FA61872E7E15}"/>
              </a:ext>
            </a:extLst>
          </p:cNvPr>
          <p:cNvSpPr/>
          <p:nvPr userDrawn="1"/>
        </p:nvSpPr>
        <p:spPr>
          <a:xfrm rot="5400000">
            <a:off x="8488657" y="3152481"/>
            <a:ext cx="6858002" cy="55303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13" name="Text Placeholder 12">
            <a:extLst>
              <a:ext uri="{FF2B5EF4-FFF2-40B4-BE49-F238E27FC236}">
                <a16:creationId xmlns:a16="http://schemas.microsoft.com/office/drawing/2014/main" id="{595B0D2B-96BB-FF49-843C-ED52B962BBE9}"/>
              </a:ext>
            </a:extLst>
          </p:cNvPr>
          <p:cNvSpPr>
            <a:spLocks noGrp="1"/>
          </p:cNvSpPr>
          <p:nvPr>
            <p:ph type="body" sz="quarter" idx="11" hasCustomPrompt="1"/>
          </p:nvPr>
        </p:nvSpPr>
        <p:spPr>
          <a:xfrm>
            <a:off x="5938394" y="425070"/>
            <a:ext cx="5157977" cy="1026047"/>
          </a:xfrm>
          <a:prstGeom prst="rect">
            <a:avLst/>
          </a:prstGeom>
        </p:spPr>
        <p:txBody>
          <a:bodyPr/>
          <a:lstStyle>
            <a:lvl1pPr marL="0" marR="0" indent="0" algn="l" defTabSz="914400" rtl="0" eaLnBrk="1" fontAlgn="auto" latinLnBrk="0" hangingPunct="1">
              <a:lnSpc>
                <a:spcPts val="3560"/>
              </a:lnSpc>
              <a:spcBef>
                <a:spcPts val="0"/>
              </a:spcBef>
              <a:spcAft>
                <a:spcPts val="0"/>
              </a:spcAft>
              <a:buClrTx/>
              <a:buSzTx/>
              <a:buFont typeface="Arial" panose="020B0604020202020204" pitchFamily="34" charset="0"/>
              <a:buNone/>
              <a:tabLst/>
              <a:defRPr sz="2800" b="1" spc="30" baseline="0">
                <a:solidFill>
                  <a:schemeClr val="tx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GB"/>
              <a:t>Click to edit quote</a:t>
            </a:r>
            <a:endParaRPr lang="en-US"/>
          </a:p>
        </p:txBody>
      </p:sp>
      <p:sp>
        <p:nvSpPr>
          <p:cNvPr id="14" name="Text Placeholder 12">
            <a:extLst>
              <a:ext uri="{FF2B5EF4-FFF2-40B4-BE49-F238E27FC236}">
                <a16:creationId xmlns:a16="http://schemas.microsoft.com/office/drawing/2014/main" id="{C8047B89-3126-6C47-9D3C-60835CC8A3E1}"/>
              </a:ext>
            </a:extLst>
          </p:cNvPr>
          <p:cNvSpPr>
            <a:spLocks noGrp="1"/>
          </p:cNvSpPr>
          <p:nvPr>
            <p:ph type="body" sz="quarter" idx="12" hasCustomPrompt="1"/>
          </p:nvPr>
        </p:nvSpPr>
        <p:spPr>
          <a:xfrm>
            <a:off x="5938394" y="5540041"/>
            <a:ext cx="2111774" cy="1026046"/>
          </a:xfrm>
          <a:prstGeom prst="rect">
            <a:avLst/>
          </a:prstGeom>
        </p:spPr>
        <p:txBody>
          <a:bodyPr/>
          <a:lstStyle>
            <a:lvl1pPr marL="0" indent="0">
              <a:lnSpc>
                <a:spcPts val="2000"/>
              </a:lnSpc>
              <a:spcBef>
                <a:spcPts val="0"/>
              </a:spcBef>
              <a:buNone/>
              <a:defRPr sz="1500" b="0" spc="20" baseline="0">
                <a:solidFill>
                  <a:schemeClr val="tx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a:t>Name</a:t>
            </a:r>
          </a:p>
          <a:p>
            <a:pPr lvl="0"/>
            <a:r>
              <a:rPr lang="en-US"/>
              <a:t>Place</a:t>
            </a:r>
          </a:p>
          <a:p>
            <a:pPr lvl="0"/>
            <a:r>
              <a:rPr lang="en-US"/>
              <a:t>Date</a:t>
            </a:r>
          </a:p>
        </p:txBody>
      </p:sp>
      <p:cxnSp>
        <p:nvCxnSpPr>
          <p:cNvPr id="8" name="Straight Arrow Connector 7">
            <a:extLst>
              <a:ext uri="{FF2B5EF4-FFF2-40B4-BE49-F238E27FC236}">
                <a16:creationId xmlns:a16="http://schemas.microsoft.com/office/drawing/2014/main" id="{837E9978-810C-5E42-B2A9-D46BE2FA7A15}"/>
              </a:ext>
            </a:extLst>
          </p:cNvPr>
          <p:cNvCxnSpPr>
            <a:cxnSpLocks/>
          </p:cNvCxnSpPr>
          <p:nvPr userDrawn="1"/>
        </p:nvCxnSpPr>
        <p:spPr>
          <a:xfrm>
            <a:off x="5579002" y="1196975"/>
            <a:ext cx="0" cy="5076825"/>
          </a:xfrm>
          <a:prstGeom prst="straightConnector1">
            <a:avLst/>
          </a:prstGeom>
          <a:ln w="12700"/>
        </p:spPr>
        <p:style>
          <a:lnRef idx="1">
            <a:schemeClr val="accent1"/>
          </a:lnRef>
          <a:fillRef idx="0">
            <a:schemeClr val="accent1"/>
          </a:fillRef>
          <a:effectRef idx="0">
            <a:schemeClr val="accent1"/>
          </a:effectRef>
          <a:fontRef idx="minor">
            <a:schemeClr val="tx1"/>
          </a:fontRef>
        </p:style>
      </p:cxnSp>
      <p:pic>
        <p:nvPicPr>
          <p:cNvPr id="21" name="Graphic 20">
            <a:extLst>
              <a:ext uri="{FF2B5EF4-FFF2-40B4-BE49-F238E27FC236}">
                <a16:creationId xmlns:a16="http://schemas.microsoft.com/office/drawing/2014/main" id="{BBB6D524-2E88-0943-A73F-BF0927F04E91}"/>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5358146" y="542668"/>
            <a:ext cx="420240" cy="363258"/>
          </a:xfrm>
          <a:prstGeom prst="rect">
            <a:avLst/>
          </a:prstGeom>
        </p:spPr>
      </p:pic>
      <p:sp>
        <p:nvSpPr>
          <p:cNvPr id="9" name="Oval 8">
            <a:extLst>
              <a:ext uri="{FF2B5EF4-FFF2-40B4-BE49-F238E27FC236}">
                <a16:creationId xmlns:a16="http://schemas.microsoft.com/office/drawing/2014/main" id="{74666660-689D-7846-9F17-35A33EC1DCF9}"/>
              </a:ext>
            </a:extLst>
          </p:cNvPr>
          <p:cNvSpPr/>
          <p:nvPr userDrawn="1"/>
        </p:nvSpPr>
        <p:spPr>
          <a:xfrm>
            <a:off x="-1751733" y="-847151"/>
            <a:ext cx="6993341" cy="6993341"/>
          </a:xfrm>
          <a:prstGeom prst="ellipse">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err="1">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01553428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Quote - 2">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B355BCAA-76DC-394A-B480-FA61872E7E15}"/>
              </a:ext>
            </a:extLst>
          </p:cNvPr>
          <p:cNvSpPr/>
          <p:nvPr userDrawn="1"/>
        </p:nvSpPr>
        <p:spPr>
          <a:xfrm rot="5400000">
            <a:off x="-3155580" y="3151559"/>
            <a:ext cx="6858002" cy="55488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12" name="Oval 11">
            <a:extLst>
              <a:ext uri="{FF2B5EF4-FFF2-40B4-BE49-F238E27FC236}">
                <a16:creationId xmlns:a16="http://schemas.microsoft.com/office/drawing/2014/main" id="{13C9BF78-E0C1-D34D-A6AF-FA50A3B98573}"/>
              </a:ext>
            </a:extLst>
          </p:cNvPr>
          <p:cNvSpPr/>
          <p:nvPr userDrawn="1"/>
        </p:nvSpPr>
        <p:spPr>
          <a:xfrm>
            <a:off x="4138012" y="-2461351"/>
            <a:ext cx="5383321" cy="5383321"/>
          </a:xfrm>
          <a:prstGeom prst="ellipse">
            <a:avLst/>
          </a:prstGeom>
          <a:solidFill>
            <a:schemeClr val="accent2">
              <a:alpha val="2470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a:latin typeface="Arial" panose="020B0604020202020204" pitchFamily="34" charset="0"/>
              <a:cs typeface="Arial" panose="020B0604020202020204" pitchFamily="34" charset="0"/>
            </a:endParaRPr>
          </a:p>
        </p:txBody>
      </p:sp>
      <p:sp>
        <p:nvSpPr>
          <p:cNvPr id="14" name="Oval 13">
            <a:extLst>
              <a:ext uri="{FF2B5EF4-FFF2-40B4-BE49-F238E27FC236}">
                <a16:creationId xmlns:a16="http://schemas.microsoft.com/office/drawing/2014/main" id="{8BD16462-770E-424E-B8BB-0E6DC6430ED9}"/>
              </a:ext>
            </a:extLst>
          </p:cNvPr>
          <p:cNvSpPr/>
          <p:nvPr userDrawn="1"/>
        </p:nvSpPr>
        <p:spPr>
          <a:xfrm>
            <a:off x="6096000" y="768160"/>
            <a:ext cx="7264072" cy="7264072"/>
          </a:xfrm>
          <a:prstGeom prst="ellipse">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err="1">
              <a:latin typeface="Arial" panose="020B0604020202020204" pitchFamily="34" charset="0"/>
              <a:cs typeface="Arial" panose="020B0604020202020204" pitchFamily="34" charset="0"/>
            </a:endParaRPr>
          </a:p>
        </p:txBody>
      </p:sp>
      <p:sp>
        <p:nvSpPr>
          <p:cNvPr id="17" name="Picture Placeholder 3">
            <a:extLst>
              <a:ext uri="{FF2B5EF4-FFF2-40B4-BE49-F238E27FC236}">
                <a16:creationId xmlns:a16="http://schemas.microsoft.com/office/drawing/2014/main" id="{8941274A-DDBC-654A-BEB9-7FA80C2EF7BB}"/>
              </a:ext>
            </a:extLst>
          </p:cNvPr>
          <p:cNvSpPr>
            <a:spLocks noGrp="1"/>
          </p:cNvSpPr>
          <p:nvPr>
            <p:ph type="pic" sz="quarter" idx="26" hasCustomPrompt="1"/>
          </p:nvPr>
        </p:nvSpPr>
        <p:spPr>
          <a:xfrm>
            <a:off x="6197036" y="869196"/>
            <a:ext cx="7062001" cy="7062001"/>
          </a:xfrm>
          <a:prstGeom prst="ellipse">
            <a:avLst/>
          </a:prstGeom>
          <a:solidFill>
            <a:srgbClr val="008DCA"/>
          </a:solidFill>
        </p:spPr>
        <p:txBody>
          <a:bodyPr anchor="ctr"/>
          <a:lstStyle>
            <a:lvl1pPr marL="0" indent="0" algn="ctr">
              <a:buNone/>
              <a:defRPr lang="en-US" dirty="0">
                <a:solidFill>
                  <a:schemeClr val="bg1"/>
                </a:solidFill>
              </a:defRPr>
            </a:lvl1pPr>
          </a:lstStyle>
          <a:p>
            <a:r>
              <a:rPr lang="en-US"/>
              <a:t>Image from </a:t>
            </a:r>
          </a:p>
          <a:p>
            <a:r>
              <a:rPr lang="en-US"/>
              <a:t>Portrait folder</a:t>
            </a:r>
          </a:p>
        </p:txBody>
      </p:sp>
      <p:sp>
        <p:nvSpPr>
          <p:cNvPr id="19" name="Text Placeholder 12">
            <a:extLst>
              <a:ext uri="{FF2B5EF4-FFF2-40B4-BE49-F238E27FC236}">
                <a16:creationId xmlns:a16="http://schemas.microsoft.com/office/drawing/2014/main" id="{98083BA4-5A2D-0C4D-AC5E-AB19E4F73290}"/>
              </a:ext>
            </a:extLst>
          </p:cNvPr>
          <p:cNvSpPr>
            <a:spLocks noGrp="1"/>
          </p:cNvSpPr>
          <p:nvPr>
            <p:ph type="body" sz="quarter" idx="11" hasCustomPrompt="1"/>
          </p:nvPr>
        </p:nvSpPr>
        <p:spPr>
          <a:xfrm>
            <a:off x="2078233" y="420240"/>
            <a:ext cx="3893626" cy="4512690"/>
          </a:xfrm>
          <a:prstGeom prst="rect">
            <a:avLst/>
          </a:prstGeom>
        </p:spPr>
        <p:txBody>
          <a:bodyPr/>
          <a:lstStyle>
            <a:lvl1pPr marL="0" marR="0" indent="0" algn="l" defTabSz="914400" rtl="0" eaLnBrk="1" fontAlgn="auto" latinLnBrk="0" hangingPunct="1">
              <a:lnSpc>
                <a:spcPts val="3560"/>
              </a:lnSpc>
              <a:spcBef>
                <a:spcPts val="0"/>
              </a:spcBef>
              <a:spcAft>
                <a:spcPts val="0"/>
              </a:spcAft>
              <a:buClrTx/>
              <a:buSzTx/>
              <a:buFont typeface="Arial" panose="020B0604020202020204" pitchFamily="34" charset="0"/>
              <a:buNone/>
              <a:tabLst/>
              <a:defRPr sz="2800" b="1" spc="30" baseline="0">
                <a:solidFill>
                  <a:schemeClr val="tx1"/>
                </a:solidFill>
              </a:defRPr>
            </a:lvl1pPr>
            <a:lvl2pPr marL="457200" indent="0">
              <a:buNone/>
              <a:defRPr/>
            </a:lvl2pPr>
            <a:lvl3pPr marL="914400" indent="0">
              <a:buNone/>
              <a:defRPr/>
            </a:lvl3pPr>
            <a:lvl4pPr marL="1371600" indent="0">
              <a:buNone/>
              <a:defRPr/>
            </a:lvl4pPr>
            <a:lvl5pPr marL="1828800" indent="0">
              <a:buNone/>
              <a:defRPr/>
            </a:lvl5pPr>
          </a:lstStyle>
          <a:p>
            <a:r>
              <a:rPr lang="en-GB"/>
              <a:t>Click to edit pull quote</a:t>
            </a:r>
          </a:p>
        </p:txBody>
      </p:sp>
      <p:cxnSp>
        <p:nvCxnSpPr>
          <p:cNvPr id="20" name="Straight Arrow Connector 19">
            <a:extLst>
              <a:ext uri="{FF2B5EF4-FFF2-40B4-BE49-F238E27FC236}">
                <a16:creationId xmlns:a16="http://schemas.microsoft.com/office/drawing/2014/main" id="{9B5DBD22-8D90-BD48-9249-CECA6ADBDF42}"/>
              </a:ext>
            </a:extLst>
          </p:cNvPr>
          <p:cNvCxnSpPr>
            <a:cxnSpLocks/>
          </p:cNvCxnSpPr>
          <p:nvPr userDrawn="1"/>
        </p:nvCxnSpPr>
        <p:spPr>
          <a:xfrm>
            <a:off x="1739160" y="1212893"/>
            <a:ext cx="0" cy="5060907"/>
          </a:xfrm>
          <a:prstGeom prst="straightConnector1">
            <a:avLst/>
          </a:prstGeom>
          <a:ln w="12700"/>
        </p:spPr>
        <p:style>
          <a:lnRef idx="1">
            <a:schemeClr val="accent1"/>
          </a:lnRef>
          <a:fillRef idx="0">
            <a:schemeClr val="accent1"/>
          </a:fillRef>
          <a:effectRef idx="0">
            <a:schemeClr val="accent1"/>
          </a:effectRef>
          <a:fontRef idx="minor">
            <a:schemeClr val="tx1"/>
          </a:fontRef>
        </p:style>
      </p:cxnSp>
      <p:pic>
        <p:nvPicPr>
          <p:cNvPr id="21" name="Graphic 20">
            <a:extLst>
              <a:ext uri="{FF2B5EF4-FFF2-40B4-BE49-F238E27FC236}">
                <a16:creationId xmlns:a16="http://schemas.microsoft.com/office/drawing/2014/main" id="{5BCDDE35-0E29-8042-A47F-55F1D9C47023}"/>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1518304" y="552828"/>
            <a:ext cx="420240" cy="363258"/>
          </a:xfrm>
          <a:prstGeom prst="rect">
            <a:avLst/>
          </a:prstGeom>
        </p:spPr>
      </p:pic>
    </p:spTree>
    <p:extLst>
      <p:ext uri="{BB962C8B-B14F-4D97-AF65-F5344CB8AC3E}">
        <p14:creationId xmlns:p14="http://schemas.microsoft.com/office/powerpoint/2010/main" val="230294014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Icon title - 1">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D235EAD9-3212-8044-8439-79021BBA566E}"/>
              </a:ext>
            </a:extLst>
          </p:cNvPr>
          <p:cNvSpPr/>
          <p:nvPr userDrawn="1"/>
        </p:nvSpPr>
        <p:spPr>
          <a:xfrm>
            <a:off x="0" y="6273800"/>
            <a:ext cx="12192000" cy="60925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11" name="Picture Placeholder 1">
            <a:extLst>
              <a:ext uri="{FF2B5EF4-FFF2-40B4-BE49-F238E27FC236}">
                <a16:creationId xmlns:a16="http://schemas.microsoft.com/office/drawing/2014/main" id="{A962A4C0-9818-1E44-8E49-B4C420001F90}"/>
              </a:ext>
            </a:extLst>
          </p:cNvPr>
          <p:cNvSpPr>
            <a:spLocks noGrp="1"/>
          </p:cNvSpPr>
          <p:nvPr>
            <p:ph type="pic" sz="quarter" idx="13" hasCustomPrompt="1"/>
          </p:nvPr>
        </p:nvSpPr>
        <p:spPr>
          <a:xfrm>
            <a:off x="550863" y="378626"/>
            <a:ext cx="974296" cy="974296"/>
          </a:xfrm>
          <a:prstGeom prst="rect">
            <a:avLst/>
          </a:prstGeom>
        </p:spPr>
        <p:txBody>
          <a:bodyPr anchor="ctr"/>
          <a:lstStyle>
            <a:lvl1pPr marL="0" indent="0" algn="ctr">
              <a:buNone/>
              <a:defRPr sz="1800"/>
            </a:lvl1pPr>
          </a:lstStyle>
          <a:p>
            <a:r>
              <a:rPr lang="en-US"/>
              <a:t>ICON</a:t>
            </a:r>
          </a:p>
        </p:txBody>
      </p:sp>
      <p:sp>
        <p:nvSpPr>
          <p:cNvPr id="14" name="Text Placeholder 12">
            <a:extLst>
              <a:ext uri="{FF2B5EF4-FFF2-40B4-BE49-F238E27FC236}">
                <a16:creationId xmlns:a16="http://schemas.microsoft.com/office/drawing/2014/main" id="{1908F508-6D8D-3346-B98B-54B679B28373}"/>
              </a:ext>
            </a:extLst>
          </p:cNvPr>
          <p:cNvSpPr>
            <a:spLocks noGrp="1"/>
          </p:cNvSpPr>
          <p:nvPr>
            <p:ph type="body" sz="quarter" idx="11" hasCustomPrompt="1"/>
          </p:nvPr>
        </p:nvSpPr>
        <p:spPr>
          <a:xfrm>
            <a:off x="1856795" y="416764"/>
            <a:ext cx="9828438" cy="503965"/>
          </a:xfrm>
          <a:prstGeom prst="rect">
            <a:avLst/>
          </a:prstGeom>
        </p:spPr>
        <p:txBody>
          <a:bodyPr/>
          <a:lstStyle>
            <a:lvl1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sz="2800" b="1">
                <a:solidFill>
                  <a:schemeClr val="tx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a:t>1 line title</a:t>
            </a:r>
          </a:p>
        </p:txBody>
      </p:sp>
      <p:sp>
        <p:nvSpPr>
          <p:cNvPr id="15" name="Text Placeholder 12">
            <a:extLst>
              <a:ext uri="{FF2B5EF4-FFF2-40B4-BE49-F238E27FC236}">
                <a16:creationId xmlns:a16="http://schemas.microsoft.com/office/drawing/2014/main" id="{4D8704E9-26D7-3042-8490-8566E4CEF746}"/>
              </a:ext>
            </a:extLst>
          </p:cNvPr>
          <p:cNvSpPr>
            <a:spLocks noGrp="1"/>
          </p:cNvSpPr>
          <p:nvPr>
            <p:ph type="body" sz="quarter" idx="14" hasCustomPrompt="1"/>
          </p:nvPr>
        </p:nvSpPr>
        <p:spPr>
          <a:xfrm>
            <a:off x="1856106" y="1095793"/>
            <a:ext cx="9785032" cy="503965"/>
          </a:xfrm>
          <a:prstGeom prst="rect">
            <a:avLst/>
          </a:prstGeom>
        </p:spPr>
        <p:txBody>
          <a:bodyPr/>
          <a:lstStyle>
            <a:lvl1pPr marL="0" indent="0">
              <a:lnSpc>
                <a:spcPct val="100000"/>
              </a:lnSpc>
              <a:spcBef>
                <a:spcPts val="0"/>
              </a:spcBef>
              <a:buClr>
                <a:schemeClr val="accent1"/>
              </a:buClr>
              <a:buFontTx/>
              <a:buNone/>
              <a:defRPr lang="en-US" sz="1800" b="0" kern="1200" dirty="0">
                <a:solidFill>
                  <a:schemeClr val="tx1"/>
                </a:solidFill>
                <a:latin typeface="+mn-lt"/>
                <a:ea typeface="+mn-ea"/>
                <a:cs typeface="+mn-cs"/>
              </a:defRPr>
            </a:lvl1pPr>
            <a:lvl2pPr marL="457200" indent="0">
              <a:buNone/>
              <a:defRPr/>
            </a:lvl2pPr>
            <a:lvl3pPr marL="914400" indent="0">
              <a:buNone/>
              <a:defRPr/>
            </a:lvl3pPr>
            <a:lvl4pPr marL="1371600" indent="0">
              <a:buNone/>
              <a:defRPr/>
            </a:lvl4pPr>
            <a:lvl5pPr marL="1828800" indent="0">
              <a:buNone/>
              <a:defRPr/>
            </a:lvl5pPr>
          </a:lstStyle>
          <a:p>
            <a:pPr lvl="0"/>
            <a:r>
              <a:rPr lang="en-GB"/>
              <a:t>Click to edit paragraph</a:t>
            </a:r>
            <a:endParaRPr lang="en-US"/>
          </a:p>
        </p:txBody>
      </p:sp>
      <p:sp>
        <p:nvSpPr>
          <p:cNvPr id="7" name="Text Placeholder 8">
            <a:extLst>
              <a:ext uri="{FF2B5EF4-FFF2-40B4-BE49-F238E27FC236}">
                <a16:creationId xmlns:a16="http://schemas.microsoft.com/office/drawing/2014/main" id="{A31A281F-3EB3-7441-9CDD-DE4A2FA0A34A}"/>
              </a:ext>
            </a:extLst>
          </p:cNvPr>
          <p:cNvSpPr>
            <a:spLocks noGrp="1"/>
          </p:cNvSpPr>
          <p:nvPr>
            <p:ph type="body" sz="quarter" idx="10" hasCustomPrompt="1"/>
          </p:nvPr>
        </p:nvSpPr>
        <p:spPr>
          <a:xfrm>
            <a:off x="459014" y="6444210"/>
            <a:ext cx="1237989" cy="184760"/>
          </a:xfrm>
          <a:prstGeom prst="rect">
            <a:avLst/>
          </a:prstGeom>
        </p:spPr>
        <p:txBody>
          <a:bodyPr/>
          <a:lstStyle>
            <a:lvl1pPr marL="0" indent="0">
              <a:buNone/>
              <a:defRPr lang="en-US" sz="1050" b="0" kern="1200" spc="70" baseline="0" dirty="0">
                <a:solidFill>
                  <a:schemeClr val="bg1"/>
                </a:solidFill>
                <a:latin typeface="+mn-lt"/>
                <a:ea typeface="+mn-ea"/>
                <a:cs typeface="+mn-cs"/>
              </a:defRPr>
            </a:lvl1pPr>
            <a:lvl2pPr marL="457200" indent="0">
              <a:buNone/>
              <a:defRPr/>
            </a:lvl2pPr>
            <a:lvl3pPr marL="914400" indent="0">
              <a:buNone/>
              <a:defRPr/>
            </a:lvl3pPr>
            <a:lvl4pPr marL="1371600" indent="0">
              <a:buNone/>
              <a:defRPr/>
            </a:lvl4pPr>
            <a:lvl5pPr marL="1828800" indent="0">
              <a:buNone/>
              <a:defRPr/>
            </a:lvl5pPr>
          </a:lstStyle>
          <a:p>
            <a:pPr lvl="0"/>
            <a:r>
              <a:rPr lang="en-US"/>
              <a:t>SOURCE</a:t>
            </a:r>
          </a:p>
        </p:txBody>
      </p:sp>
    </p:spTree>
    <p:extLst>
      <p:ext uri="{BB962C8B-B14F-4D97-AF65-F5344CB8AC3E}">
        <p14:creationId xmlns:p14="http://schemas.microsoft.com/office/powerpoint/2010/main" val="142491289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Icon title - 2">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B355BCAA-76DC-394A-B480-FA61872E7E15}"/>
              </a:ext>
            </a:extLst>
          </p:cNvPr>
          <p:cNvSpPr/>
          <p:nvPr userDrawn="1"/>
        </p:nvSpPr>
        <p:spPr>
          <a:xfrm>
            <a:off x="0" y="6273800"/>
            <a:ext cx="12192000" cy="60925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13" name="Text Placeholder 12">
            <a:extLst>
              <a:ext uri="{FF2B5EF4-FFF2-40B4-BE49-F238E27FC236}">
                <a16:creationId xmlns:a16="http://schemas.microsoft.com/office/drawing/2014/main" id="{595B0D2B-96BB-FF49-843C-ED52B962BBE9}"/>
              </a:ext>
            </a:extLst>
          </p:cNvPr>
          <p:cNvSpPr>
            <a:spLocks noGrp="1"/>
          </p:cNvSpPr>
          <p:nvPr>
            <p:ph type="body" sz="quarter" idx="11" hasCustomPrompt="1"/>
          </p:nvPr>
        </p:nvSpPr>
        <p:spPr>
          <a:xfrm>
            <a:off x="1855522" y="419562"/>
            <a:ext cx="4147517" cy="1152887"/>
          </a:xfrm>
          <a:prstGeom prst="rect">
            <a:avLst/>
          </a:prstGeom>
        </p:spPr>
        <p:txBody>
          <a:bodyPr/>
          <a:lstStyle>
            <a:lvl1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sz="2800" b="1">
                <a:solidFill>
                  <a:schemeClr val="tx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a:t>2 line title</a:t>
            </a:r>
          </a:p>
        </p:txBody>
      </p:sp>
      <p:sp>
        <p:nvSpPr>
          <p:cNvPr id="3" name="Picture Placeholder 2">
            <a:extLst>
              <a:ext uri="{FF2B5EF4-FFF2-40B4-BE49-F238E27FC236}">
                <a16:creationId xmlns:a16="http://schemas.microsoft.com/office/drawing/2014/main" id="{77FAEF90-C7A9-CA4D-9406-CFFFAE9B5124}"/>
              </a:ext>
            </a:extLst>
          </p:cNvPr>
          <p:cNvSpPr>
            <a:spLocks noGrp="1"/>
          </p:cNvSpPr>
          <p:nvPr>
            <p:ph type="pic" sz="quarter" idx="14" hasCustomPrompt="1"/>
          </p:nvPr>
        </p:nvSpPr>
        <p:spPr>
          <a:xfrm>
            <a:off x="6203952" y="549276"/>
            <a:ext cx="5437185" cy="5290692"/>
          </a:xfrm>
          <a:prstGeom prst="rect">
            <a:avLst/>
          </a:prstGeom>
          <a:solidFill>
            <a:schemeClr val="accent2">
              <a:alpha val="40000"/>
            </a:schemeClr>
          </a:solidFill>
        </p:spPr>
        <p:txBody>
          <a:bodyPr anchor="ctr"/>
          <a:lstStyle>
            <a:lvl1pPr marL="0" indent="0" algn="ctr">
              <a:buFontTx/>
              <a:buNone/>
              <a:defRPr sz="2400"/>
            </a:lvl1pPr>
          </a:lstStyle>
          <a:p>
            <a:r>
              <a:rPr lang="en-US"/>
              <a:t>Picture, Screenshot </a:t>
            </a:r>
          </a:p>
          <a:p>
            <a:r>
              <a:rPr lang="en-US"/>
              <a:t>or Graphic</a:t>
            </a:r>
          </a:p>
        </p:txBody>
      </p:sp>
      <p:sp>
        <p:nvSpPr>
          <p:cNvPr id="8" name="Picture Placeholder 1">
            <a:extLst>
              <a:ext uri="{FF2B5EF4-FFF2-40B4-BE49-F238E27FC236}">
                <a16:creationId xmlns:a16="http://schemas.microsoft.com/office/drawing/2014/main" id="{F12FE75D-650B-B347-8A8A-D321842C0508}"/>
              </a:ext>
            </a:extLst>
          </p:cNvPr>
          <p:cNvSpPr>
            <a:spLocks noGrp="1"/>
          </p:cNvSpPr>
          <p:nvPr>
            <p:ph type="pic" sz="quarter" idx="13" hasCustomPrompt="1"/>
          </p:nvPr>
        </p:nvSpPr>
        <p:spPr>
          <a:xfrm>
            <a:off x="550863" y="378626"/>
            <a:ext cx="974296" cy="974296"/>
          </a:xfrm>
          <a:prstGeom prst="rect">
            <a:avLst/>
          </a:prstGeom>
        </p:spPr>
        <p:txBody>
          <a:bodyPr anchor="ctr"/>
          <a:lstStyle>
            <a:lvl1pPr marL="0" indent="0" algn="ctr">
              <a:buNone/>
              <a:defRPr sz="1800"/>
            </a:lvl1pPr>
          </a:lstStyle>
          <a:p>
            <a:r>
              <a:rPr lang="en-US"/>
              <a:t>ICON</a:t>
            </a:r>
          </a:p>
        </p:txBody>
      </p:sp>
      <p:sp>
        <p:nvSpPr>
          <p:cNvPr id="10" name="Text Placeholder 12">
            <a:extLst>
              <a:ext uri="{FF2B5EF4-FFF2-40B4-BE49-F238E27FC236}">
                <a16:creationId xmlns:a16="http://schemas.microsoft.com/office/drawing/2014/main" id="{F8F95142-0BAF-D946-8292-1F13E447C0C6}"/>
              </a:ext>
            </a:extLst>
          </p:cNvPr>
          <p:cNvSpPr>
            <a:spLocks noGrp="1"/>
          </p:cNvSpPr>
          <p:nvPr>
            <p:ph type="body" sz="quarter" idx="12" hasCustomPrompt="1"/>
          </p:nvPr>
        </p:nvSpPr>
        <p:spPr>
          <a:xfrm>
            <a:off x="440998" y="1496198"/>
            <a:ext cx="5510540" cy="4451297"/>
          </a:xfrm>
          <a:prstGeom prst="rect">
            <a:avLst/>
          </a:prstGeom>
        </p:spPr>
        <p:txBody>
          <a:bodyPr/>
          <a:lstStyle>
            <a:lvl1pPr marL="342900" indent="-342900">
              <a:lnSpc>
                <a:spcPct val="100000"/>
              </a:lnSpc>
              <a:spcBef>
                <a:spcPts val="0"/>
              </a:spcBef>
              <a:buClr>
                <a:schemeClr val="accent1"/>
              </a:buClr>
              <a:buFont typeface="Wingdings" pitchFamily="2" charset="2"/>
              <a:buChar char="§"/>
              <a:defRPr lang="en-US" sz="1800" b="0" kern="1200" dirty="0">
                <a:solidFill>
                  <a:schemeClr val="tx1"/>
                </a:solidFill>
                <a:latin typeface="+mn-lt"/>
                <a:ea typeface="+mn-ea"/>
                <a:cs typeface="+mn-cs"/>
              </a:defRPr>
            </a:lvl1pPr>
            <a:lvl2pPr marL="457200" indent="0">
              <a:buNone/>
              <a:defRPr/>
            </a:lvl2pPr>
            <a:lvl3pPr marL="914400" indent="0">
              <a:buNone/>
              <a:defRPr/>
            </a:lvl3pPr>
            <a:lvl4pPr marL="1371600" indent="0">
              <a:buNone/>
              <a:defRPr/>
            </a:lvl4pPr>
            <a:lvl5pPr marL="1828800" indent="0">
              <a:buNone/>
              <a:defRPr/>
            </a:lvl5pPr>
          </a:lstStyle>
          <a:p>
            <a:pPr lvl="0"/>
            <a:r>
              <a:rPr lang="en-GB"/>
              <a:t>Click to edit paragraph</a:t>
            </a:r>
            <a:endParaRPr lang="en-US"/>
          </a:p>
        </p:txBody>
      </p:sp>
      <p:sp>
        <p:nvSpPr>
          <p:cNvPr id="11" name="Text Placeholder 8">
            <a:extLst>
              <a:ext uri="{FF2B5EF4-FFF2-40B4-BE49-F238E27FC236}">
                <a16:creationId xmlns:a16="http://schemas.microsoft.com/office/drawing/2014/main" id="{B25015D1-BD8B-7C4E-92FD-019A38B6EA67}"/>
              </a:ext>
            </a:extLst>
          </p:cNvPr>
          <p:cNvSpPr>
            <a:spLocks noGrp="1"/>
          </p:cNvSpPr>
          <p:nvPr>
            <p:ph type="body" sz="quarter" idx="10" hasCustomPrompt="1"/>
          </p:nvPr>
        </p:nvSpPr>
        <p:spPr>
          <a:xfrm>
            <a:off x="459014" y="6444210"/>
            <a:ext cx="1237989" cy="184760"/>
          </a:xfrm>
          <a:prstGeom prst="rect">
            <a:avLst/>
          </a:prstGeom>
        </p:spPr>
        <p:txBody>
          <a:bodyPr/>
          <a:lstStyle>
            <a:lvl1pPr marL="0" indent="0">
              <a:buNone/>
              <a:defRPr lang="en-US" sz="1050" b="0" kern="1200" spc="70" baseline="0" dirty="0">
                <a:solidFill>
                  <a:schemeClr val="bg1"/>
                </a:solidFill>
                <a:latin typeface="+mn-lt"/>
                <a:ea typeface="+mn-ea"/>
                <a:cs typeface="+mn-cs"/>
              </a:defRPr>
            </a:lvl1pPr>
            <a:lvl2pPr marL="457200" indent="0">
              <a:buNone/>
              <a:defRPr/>
            </a:lvl2pPr>
            <a:lvl3pPr marL="914400" indent="0">
              <a:buNone/>
              <a:defRPr/>
            </a:lvl3pPr>
            <a:lvl4pPr marL="1371600" indent="0">
              <a:buNone/>
              <a:defRPr/>
            </a:lvl4pPr>
            <a:lvl5pPr marL="1828800" indent="0">
              <a:buNone/>
              <a:defRPr/>
            </a:lvl5pPr>
          </a:lstStyle>
          <a:p>
            <a:pPr lvl="0"/>
            <a:r>
              <a:rPr lang="en-US"/>
              <a:t>SOURCE</a:t>
            </a:r>
          </a:p>
        </p:txBody>
      </p:sp>
    </p:spTree>
    <p:extLst>
      <p:ext uri="{BB962C8B-B14F-4D97-AF65-F5344CB8AC3E}">
        <p14:creationId xmlns:p14="http://schemas.microsoft.com/office/powerpoint/2010/main" val="176586091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Icon title - 3">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EBA28D36-E7BA-7946-9A1C-B4B4DC4F6143}"/>
              </a:ext>
            </a:extLst>
          </p:cNvPr>
          <p:cNvSpPr/>
          <p:nvPr userDrawn="1"/>
        </p:nvSpPr>
        <p:spPr>
          <a:xfrm>
            <a:off x="0" y="6273800"/>
            <a:ext cx="12192000" cy="60925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13" name="Text Placeholder 12">
            <a:extLst>
              <a:ext uri="{FF2B5EF4-FFF2-40B4-BE49-F238E27FC236}">
                <a16:creationId xmlns:a16="http://schemas.microsoft.com/office/drawing/2014/main" id="{595B0D2B-96BB-FF49-843C-ED52B962BBE9}"/>
              </a:ext>
            </a:extLst>
          </p:cNvPr>
          <p:cNvSpPr>
            <a:spLocks noGrp="1"/>
          </p:cNvSpPr>
          <p:nvPr>
            <p:ph type="body" sz="quarter" idx="11" hasCustomPrompt="1"/>
          </p:nvPr>
        </p:nvSpPr>
        <p:spPr>
          <a:xfrm>
            <a:off x="1852725" y="417908"/>
            <a:ext cx="3936638" cy="890514"/>
          </a:xfrm>
          <a:prstGeom prst="rect">
            <a:avLst/>
          </a:prstGeom>
        </p:spPr>
        <p:txBody>
          <a:bodyPr/>
          <a:lstStyle>
            <a:lvl1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sz="2800" b="1">
                <a:solidFill>
                  <a:schemeClr val="tx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a:t>2 line title</a:t>
            </a:r>
          </a:p>
        </p:txBody>
      </p:sp>
      <p:sp>
        <p:nvSpPr>
          <p:cNvPr id="42" name="Text Placeholder 12">
            <a:extLst>
              <a:ext uri="{FF2B5EF4-FFF2-40B4-BE49-F238E27FC236}">
                <a16:creationId xmlns:a16="http://schemas.microsoft.com/office/drawing/2014/main" id="{AE2846CB-02AE-D04C-A926-7EC70E8A62E1}"/>
              </a:ext>
            </a:extLst>
          </p:cNvPr>
          <p:cNvSpPr>
            <a:spLocks noGrp="1"/>
          </p:cNvSpPr>
          <p:nvPr>
            <p:ph type="body" sz="quarter" idx="12" hasCustomPrompt="1"/>
          </p:nvPr>
        </p:nvSpPr>
        <p:spPr>
          <a:xfrm>
            <a:off x="440998" y="1496198"/>
            <a:ext cx="6950402" cy="4451297"/>
          </a:xfrm>
          <a:prstGeom prst="rect">
            <a:avLst/>
          </a:prstGeom>
        </p:spPr>
        <p:txBody>
          <a:bodyPr/>
          <a:lstStyle>
            <a:lvl1pPr marL="342900" indent="-342900">
              <a:lnSpc>
                <a:spcPct val="100000"/>
              </a:lnSpc>
              <a:spcBef>
                <a:spcPts val="0"/>
              </a:spcBef>
              <a:buClr>
                <a:schemeClr val="accent1"/>
              </a:buClr>
              <a:buFont typeface="Wingdings" pitchFamily="2" charset="2"/>
              <a:buChar char="§"/>
              <a:defRPr lang="en-US" sz="1800" b="0" kern="1200" dirty="0">
                <a:solidFill>
                  <a:schemeClr val="tx1"/>
                </a:solidFill>
                <a:latin typeface="+mn-lt"/>
                <a:ea typeface="+mn-ea"/>
                <a:cs typeface="+mn-cs"/>
              </a:defRPr>
            </a:lvl1pPr>
            <a:lvl2pPr marL="457200" indent="0">
              <a:buNone/>
              <a:defRPr/>
            </a:lvl2pPr>
            <a:lvl3pPr marL="914400" indent="0">
              <a:buNone/>
              <a:defRPr/>
            </a:lvl3pPr>
            <a:lvl4pPr marL="1371600" indent="0">
              <a:buNone/>
              <a:defRPr/>
            </a:lvl4pPr>
            <a:lvl5pPr marL="1828800" indent="0">
              <a:buNone/>
              <a:defRPr/>
            </a:lvl5pPr>
          </a:lstStyle>
          <a:p>
            <a:pPr lvl="0"/>
            <a:r>
              <a:rPr lang="en-GB"/>
              <a:t>Click to edit paragraph</a:t>
            </a:r>
            <a:endParaRPr lang="en-US"/>
          </a:p>
        </p:txBody>
      </p:sp>
      <p:sp>
        <p:nvSpPr>
          <p:cNvPr id="8" name="Picture Placeholder 1">
            <a:extLst>
              <a:ext uri="{FF2B5EF4-FFF2-40B4-BE49-F238E27FC236}">
                <a16:creationId xmlns:a16="http://schemas.microsoft.com/office/drawing/2014/main" id="{F0381C17-FF14-9A4E-A11E-F0DA24EE9FE2}"/>
              </a:ext>
            </a:extLst>
          </p:cNvPr>
          <p:cNvSpPr>
            <a:spLocks noGrp="1"/>
          </p:cNvSpPr>
          <p:nvPr>
            <p:ph type="pic" sz="quarter" idx="13" hasCustomPrompt="1"/>
          </p:nvPr>
        </p:nvSpPr>
        <p:spPr>
          <a:xfrm>
            <a:off x="550863" y="378626"/>
            <a:ext cx="974296" cy="974296"/>
          </a:xfrm>
          <a:prstGeom prst="rect">
            <a:avLst/>
          </a:prstGeom>
        </p:spPr>
        <p:txBody>
          <a:bodyPr anchor="ctr"/>
          <a:lstStyle>
            <a:lvl1pPr marL="0" indent="0" algn="ctr">
              <a:buNone/>
              <a:defRPr sz="1800"/>
            </a:lvl1pPr>
          </a:lstStyle>
          <a:p>
            <a:r>
              <a:rPr lang="en-US"/>
              <a:t>ICON</a:t>
            </a:r>
          </a:p>
        </p:txBody>
      </p:sp>
      <p:sp>
        <p:nvSpPr>
          <p:cNvPr id="7" name="Text Placeholder 8">
            <a:extLst>
              <a:ext uri="{FF2B5EF4-FFF2-40B4-BE49-F238E27FC236}">
                <a16:creationId xmlns:a16="http://schemas.microsoft.com/office/drawing/2014/main" id="{1AA3672A-C8F5-B44D-8371-78DB3616FB35}"/>
              </a:ext>
            </a:extLst>
          </p:cNvPr>
          <p:cNvSpPr>
            <a:spLocks noGrp="1"/>
          </p:cNvSpPr>
          <p:nvPr>
            <p:ph type="body" sz="quarter" idx="10" hasCustomPrompt="1"/>
          </p:nvPr>
        </p:nvSpPr>
        <p:spPr>
          <a:xfrm>
            <a:off x="459014" y="6444210"/>
            <a:ext cx="1237989" cy="184760"/>
          </a:xfrm>
          <a:prstGeom prst="rect">
            <a:avLst/>
          </a:prstGeom>
        </p:spPr>
        <p:txBody>
          <a:bodyPr/>
          <a:lstStyle>
            <a:lvl1pPr marL="0" indent="0">
              <a:buNone/>
              <a:defRPr lang="en-US" sz="1050" b="0" kern="1200" spc="70" baseline="0" dirty="0">
                <a:solidFill>
                  <a:schemeClr val="bg1"/>
                </a:solidFill>
                <a:latin typeface="+mn-lt"/>
                <a:ea typeface="+mn-ea"/>
                <a:cs typeface="+mn-cs"/>
              </a:defRPr>
            </a:lvl1pPr>
            <a:lvl2pPr marL="457200" indent="0">
              <a:buNone/>
              <a:defRPr/>
            </a:lvl2pPr>
            <a:lvl3pPr marL="914400" indent="0">
              <a:buNone/>
              <a:defRPr/>
            </a:lvl3pPr>
            <a:lvl4pPr marL="1371600" indent="0">
              <a:buNone/>
              <a:defRPr/>
            </a:lvl4pPr>
            <a:lvl5pPr marL="1828800" indent="0">
              <a:buNone/>
              <a:defRPr/>
            </a:lvl5pPr>
          </a:lstStyle>
          <a:p>
            <a:pPr lvl="0"/>
            <a:r>
              <a:rPr lang="en-US"/>
              <a:t>SOURCE</a:t>
            </a:r>
          </a:p>
        </p:txBody>
      </p:sp>
    </p:spTree>
    <p:extLst>
      <p:ext uri="{BB962C8B-B14F-4D97-AF65-F5344CB8AC3E}">
        <p14:creationId xmlns:p14="http://schemas.microsoft.com/office/powerpoint/2010/main" val="240229384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Icon title - 4">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7B457D65-DF90-C84D-A13C-E15ED780DDFC}"/>
              </a:ext>
            </a:extLst>
          </p:cNvPr>
          <p:cNvSpPr/>
          <p:nvPr userDrawn="1"/>
        </p:nvSpPr>
        <p:spPr>
          <a:xfrm>
            <a:off x="0" y="6273800"/>
            <a:ext cx="12192000" cy="60925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13" name="Text Placeholder 12">
            <a:extLst>
              <a:ext uri="{FF2B5EF4-FFF2-40B4-BE49-F238E27FC236}">
                <a16:creationId xmlns:a16="http://schemas.microsoft.com/office/drawing/2014/main" id="{595B0D2B-96BB-FF49-843C-ED52B962BBE9}"/>
              </a:ext>
            </a:extLst>
          </p:cNvPr>
          <p:cNvSpPr>
            <a:spLocks noGrp="1"/>
          </p:cNvSpPr>
          <p:nvPr>
            <p:ph type="body" sz="quarter" idx="11" hasCustomPrompt="1"/>
          </p:nvPr>
        </p:nvSpPr>
        <p:spPr>
          <a:xfrm>
            <a:off x="1855458" y="418451"/>
            <a:ext cx="3936637" cy="1316400"/>
          </a:xfrm>
          <a:prstGeom prst="rect">
            <a:avLst/>
          </a:prstGeom>
        </p:spPr>
        <p:txBody>
          <a:bodyPr/>
          <a:lstStyle>
            <a:lvl1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sz="2800" b="1">
                <a:solidFill>
                  <a:schemeClr val="tx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a:t>2 line title</a:t>
            </a:r>
          </a:p>
        </p:txBody>
      </p:sp>
      <p:sp>
        <p:nvSpPr>
          <p:cNvPr id="42" name="Text Placeholder 12">
            <a:extLst>
              <a:ext uri="{FF2B5EF4-FFF2-40B4-BE49-F238E27FC236}">
                <a16:creationId xmlns:a16="http://schemas.microsoft.com/office/drawing/2014/main" id="{AE2846CB-02AE-D04C-A926-7EC70E8A62E1}"/>
              </a:ext>
            </a:extLst>
          </p:cNvPr>
          <p:cNvSpPr>
            <a:spLocks noGrp="1"/>
          </p:cNvSpPr>
          <p:nvPr>
            <p:ph type="body" sz="quarter" idx="12" hasCustomPrompt="1"/>
          </p:nvPr>
        </p:nvSpPr>
        <p:spPr>
          <a:xfrm>
            <a:off x="6096000" y="454474"/>
            <a:ext cx="5545138" cy="5038534"/>
          </a:xfrm>
          <a:prstGeom prst="rect">
            <a:avLst/>
          </a:prstGeom>
        </p:spPr>
        <p:txBody>
          <a:bodyPr/>
          <a:lstStyle>
            <a:lvl1pPr marL="285750" indent="-285750">
              <a:lnSpc>
                <a:spcPct val="100000"/>
              </a:lnSpc>
              <a:spcBef>
                <a:spcPts val="0"/>
              </a:spcBef>
              <a:buClr>
                <a:schemeClr val="accent1"/>
              </a:buClr>
              <a:buFont typeface="Wingdings" pitchFamily="2" charset="2"/>
              <a:buChar char="§"/>
              <a:defRPr lang="en-US" sz="1800" b="0" kern="1200" dirty="0">
                <a:solidFill>
                  <a:schemeClr val="tx1"/>
                </a:solidFill>
                <a:latin typeface="+mn-lt"/>
                <a:ea typeface="+mn-ea"/>
                <a:cs typeface="+mn-cs"/>
              </a:defRPr>
            </a:lvl1pPr>
            <a:lvl2pPr marL="457200" indent="0">
              <a:buNone/>
              <a:defRPr/>
            </a:lvl2pPr>
            <a:lvl3pPr marL="914400" indent="0">
              <a:buNone/>
              <a:defRPr/>
            </a:lvl3pPr>
            <a:lvl4pPr marL="1371600" indent="0">
              <a:buNone/>
              <a:defRPr/>
            </a:lvl4pPr>
            <a:lvl5pPr marL="1828800" indent="0">
              <a:buNone/>
              <a:defRPr/>
            </a:lvl5pPr>
          </a:lstStyle>
          <a:p>
            <a:pPr lvl="0"/>
            <a:r>
              <a:rPr lang="en-GB"/>
              <a:t>Click to edit paragraph</a:t>
            </a:r>
            <a:endParaRPr lang="en-US"/>
          </a:p>
        </p:txBody>
      </p:sp>
      <p:sp>
        <p:nvSpPr>
          <p:cNvPr id="10" name="Text Placeholder 12">
            <a:extLst>
              <a:ext uri="{FF2B5EF4-FFF2-40B4-BE49-F238E27FC236}">
                <a16:creationId xmlns:a16="http://schemas.microsoft.com/office/drawing/2014/main" id="{5F955B4C-1176-844B-97DA-AD3705C0ADA3}"/>
              </a:ext>
            </a:extLst>
          </p:cNvPr>
          <p:cNvSpPr>
            <a:spLocks noGrp="1"/>
          </p:cNvSpPr>
          <p:nvPr>
            <p:ph type="body" sz="quarter" idx="14" hasCustomPrompt="1"/>
          </p:nvPr>
        </p:nvSpPr>
        <p:spPr>
          <a:xfrm>
            <a:off x="453293" y="1493446"/>
            <a:ext cx="5327397" cy="3378910"/>
          </a:xfrm>
          <a:prstGeom prst="rect">
            <a:avLst/>
          </a:prstGeom>
        </p:spPr>
        <p:txBody>
          <a:bodyPr/>
          <a:lstStyle>
            <a:lvl1pPr marL="0" indent="0">
              <a:lnSpc>
                <a:spcPct val="100000"/>
              </a:lnSpc>
              <a:spcBef>
                <a:spcPts val="0"/>
              </a:spcBef>
              <a:buClr>
                <a:schemeClr val="accent1"/>
              </a:buClr>
              <a:buFontTx/>
              <a:buNone/>
              <a:defRPr lang="en-US" sz="1800" b="0" kern="1200" dirty="0">
                <a:solidFill>
                  <a:schemeClr val="tx1"/>
                </a:solidFill>
                <a:latin typeface="+mn-lt"/>
                <a:ea typeface="+mn-ea"/>
                <a:cs typeface="+mn-cs"/>
              </a:defRPr>
            </a:lvl1pPr>
            <a:lvl2pPr marL="457200" indent="0">
              <a:buNone/>
              <a:defRPr/>
            </a:lvl2pPr>
            <a:lvl3pPr marL="914400" indent="0">
              <a:buNone/>
              <a:defRPr/>
            </a:lvl3pPr>
            <a:lvl4pPr marL="1371600" indent="0">
              <a:buNone/>
              <a:defRPr/>
            </a:lvl4pPr>
            <a:lvl5pPr marL="1828800" indent="0">
              <a:buNone/>
              <a:defRPr/>
            </a:lvl5pPr>
          </a:lstStyle>
          <a:p>
            <a:pPr lvl="0"/>
            <a:r>
              <a:rPr lang="en-GB"/>
              <a:t>Click to edit paragraph</a:t>
            </a:r>
            <a:endParaRPr lang="en-US"/>
          </a:p>
        </p:txBody>
      </p:sp>
      <p:sp>
        <p:nvSpPr>
          <p:cNvPr id="8" name="Picture Placeholder 1">
            <a:extLst>
              <a:ext uri="{FF2B5EF4-FFF2-40B4-BE49-F238E27FC236}">
                <a16:creationId xmlns:a16="http://schemas.microsoft.com/office/drawing/2014/main" id="{98FEE9A0-4A46-D04E-8A49-1378FF530EC7}"/>
              </a:ext>
            </a:extLst>
          </p:cNvPr>
          <p:cNvSpPr>
            <a:spLocks noGrp="1"/>
          </p:cNvSpPr>
          <p:nvPr>
            <p:ph type="pic" sz="quarter" idx="13" hasCustomPrompt="1"/>
          </p:nvPr>
        </p:nvSpPr>
        <p:spPr>
          <a:xfrm>
            <a:off x="550863" y="378626"/>
            <a:ext cx="974296" cy="974296"/>
          </a:xfrm>
          <a:prstGeom prst="rect">
            <a:avLst/>
          </a:prstGeom>
        </p:spPr>
        <p:txBody>
          <a:bodyPr anchor="ctr"/>
          <a:lstStyle>
            <a:lvl1pPr marL="0" indent="0" algn="ctr">
              <a:buNone/>
              <a:defRPr sz="1800"/>
            </a:lvl1pPr>
          </a:lstStyle>
          <a:p>
            <a:r>
              <a:rPr lang="en-US"/>
              <a:t>ICON</a:t>
            </a:r>
          </a:p>
        </p:txBody>
      </p:sp>
      <p:sp>
        <p:nvSpPr>
          <p:cNvPr id="12" name="Text Placeholder 8">
            <a:extLst>
              <a:ext uri="{FF2B5EF4-FFF2-40B4-BE49-F238E27FC236}">
                <a16:creationId xmlns:a16="http://schemas.microsoft.com/office/drawing/2014/main" id="{4918770C-ED23-DF41-A63D-A2E490CF1AA7}"/>
              </a:ext>
            </a:extLst>
          </p:cNvPr>
          <p:cNvSpPr>
            <a:spLocks noGrp="1"/>
          </p:cNvSpPr>
          <p:nvPr>
            <p:ph type="body" sz="quarter" idx="10" hasCustomPrompt="1"/>
          </p:nvPr>
        </p:nvSpPr>
        <p:spPr>
          <a:xfrm>
            <a:off x="459014" y="6444210"/>
            <a:ext cx="1237989" cy="184760"/>
          </a:xfrm>
          <a:prstGeom prst="rect">
            <a:avLst/>
          </a:prstGeom>
        </p:spPr>
        <p:txBody>
          <a:bodyPr/>
          <a:lstStyle>
            <a:lvl1pPr marL="0" indent="0">
              <a:buNone/>
              <a:defRPr lang="en-US" sz="1050" b="0" kern="1200" spc="70" baseline="0" dirty="0">
                <a:solidFill>
                  <a:schemeClr val="bg1"/>
                </a:solidFill>
                <a:latin typeface="+mn-lt"/>
                <a:ea typeface="+mn-ea"/>
                <a:cs typeface="+mn-cs"/>
              </a:defRPr>
            </a:lvl1pPr>
            <a:lvl2pPr marL="457200" indent="0">
              <a:buNone/>
              <a:defRPr/>
            </a:lvl2pPr>
            <a:lvl3pPr marL="914400" indent="0">
              <a:buNone/>
              <a:defRPr/>
            </a:lvl3pPr>
            <a:lvl4pPr marL="1371600" indent="0">
              <a:buNone/>
              <a:defRPr/>
            </a:lvl4pPr>
            <a:lvl5pPr marL="1828800" indent="0">
              <a:buNone/>
              <a:defRPr/>
            </a:lvl5pPr>
          </a:lstStyle>
          <a:p>
            <a:pPr lvl="0"/>
            <a:r>
              <a:rPr lang="en-US"/>
              <a:t>SOURCE</a:t>
            </a:r>
          </a:p>
        </p:txBody>
      </p:sp>
    </p:spTree>
    <p:extLst>
      <p:ext uri="{BB962C8B-B14F-4D97-AF65-F5344CB8AC3E}">
        <p14:creationId xmlns:p14="http://schemas.microsoft.com/office/powerpoint/2010/main" val="296437113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Icon title - 5">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4CCE67D3-E46F-4D41-BE3F-120F8AEBEC79}"/>
              </a:ext>
            </a:extLst>
          </p:cNvPr>
          <p:cNvSpPr/>
          <p:nvPr userDrawn="1"/>
        </p:nvSpPr>
        <p:spPr>
          <a:xfrm>
            <a:off x="0" y="6273800"/>
            <a:ext cx="12192000" cy="60925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13" name="Text Placeholder 12">
            <a:extLst>
              <a:ext uri="{FF2B5EF4-FFF2-40B4-BE49-F238E27FC236}">
                <a16:creationId xmlns:a16="http://schemas.microsoft.com/office/drawing/2014/main" id="{595B0D2B-96BB-FF49-843C-ED52B962BBE9}"/>
              </a:ext>
            </a:extLst>
          </p:cNvPr>
          <p:cNvSpPr>
            <a:spLocks noGrp="1"/>
          </p:cNvSpPr>
          <p:nvPr>
            <p:ph type="body" sz="quarter" idx="11" hasCustomPrompt="1"/>
          </p:nvPr>
        </p:nvSpPr>
        <p:spPr>
          <a:xfrm>
            <a:off x="1854506" y="419562"/>
            <a:ext cx="8404179" cy="548303"/>
          </a:xfrm>
          <a:prstGeom prst="rect">
            <a:avLst/>
          </a:prstGeom>
        </p:spPr>
        <p:txBody>
          <a:bodyPr/>
          <a:lstStyle>
            <a:lvl1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sz="2800" b="1">
                <a:solidFill>
                  <a:schemeClr val="tx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a:t>1 line title</a:t>
            </a:r>
          </a:p>
        </p:txBody>
      </p:sp>
      <p:sp>
        <p:nvSpPr>
          <p:cNvPr id="42" name="Text Placeholder 12">
            <a:extLst>
              <a:ext uri="{FF2B5EF4-FFF2-40B4-BE49-F238E27FC236}">
                <a16:creationId xmlns:a16="http://schemas.microsoft.com/office/drawing/2014/main" id="{AE2846CB-02AE-D04C-A926-7EC70E8A62E1}"/>
              </a:ext>
            </a:extLst>
          </p:cNvPr>
          <p:cNvSpPr>
            <a:spLocks noGrp="1"/>
          </p:cNvSpPr>
          <p:nvPr>
            <p:ph type="body" sz="quarter" idx="12" hasCustomPrompt="1"/>
          </p:nvPr>
        </p:nvSpPr>
        <p:spPr>
          <a:xfrm>
            <a:off x="1852341" y="1098362"/>
            <a:ext cx="8383859" cy="3761772"/>
          </a:xfrm>
          <a:prstGeom prst="rect">
            <a:avLst/>
          </a:prstGeom>
        </p:spPr>
        <p:txBody>
          <a:bodyPr numCol="2" spcCol="540000"/>
          <a:lstStyle>
            <a:lvl1pPr marL="285750" indent="-285750">
              <a:lnSpc>
                <a:spcPct val="100000"/>
              </a:lnSpc>
              <a:spcBef>
                <a:spcPts val="0"/>
              </a:spcBef>
              <a:buClr>
                <a:schemeClr val="accent1"/>
              </a:buClr>
              <a:buFont typeface="Wingdings" pitchFamily="2" charset="2"/>
              <a:buChar char="§"/>
              <a:defRPr lang="en-US" sz="1800" b="0" kern="1200" dirty="0">
                <a:solidFill>
                  <a:schemeClr val="tx1"/>
                </a:solidFill>
                <a:latin typeface="+mn-lt"/>
                <a:ea typeface="+mn-ea"/>
                <a:cs typeface="+mn-cs"/>
              </a:defRPr>
            </a:lvl1pPr>
            <a:lvl2pPr marL="457200" indent="0">
              <a:buNone/>
              <a:defRPr/>
            </a:lvl2pPr>
            <a:lvl3pPr marL="914400" indent="0">
              <a:buNone/>
              <a:defRPr/>
            </a:lvl3pPr>
            <a:lvl4pPr marL="1371600" indent="0">
              <a:buNone/>
              <a:defRPr/>
            </a:lvl4pPr>
            <a:lvl5pPr marL="1828800" indent="0">
              <a:buNone/>
              <a:defRPr/>
            </a:lvl5pPr>
          </a:lstStyle>
          <a:p>
            <a:pPr lvl="0"/>
            <a:r>
              <a:rPr lang="en-GB"/>
              <a:t>Bullet 1</a:t>
            </a:r>
          </a:p>
        </p:txBody>
      </p:sp>
      <p:sp>
        <p:nvSpPr>
          <p:cNvPr id="14" name="Picture Placeholder 1">
            <a:extLst>
              <a:ext uri="{FF2B5EF4-FFF2-40B4-BE49-F238E27FC236}">
                <a16:creationId xmlns:a16="http://schemas.microsoft.com/office/drawing/2014/main" id="{FAB0BEEF-061D-B641-95EC-F423CFD7C1B5}"/>
              </a:ext>
            </a:extLst>
          </p:cNvPr>
          <p:cNvSpPr>
            <a:spLocks noGrp="1"/>
          </p:cNvSpPr>
          <p:nvPr>
            <p:ph type="pic" sz="quarter" idx="13" hasCustomPrompt="1"/>
          </p:nvPr>
        </p:nvSpPr>
        <p:spPr>
          <a:xfrm>
            <a:off x="550863" y="378626"/>
            <a:ext cx="974296" cy="974296"/>
          </a:xfrm>
          <a:prstGeom prst="rect">
            <a:avLst/>
          </a:prstGeom>
        </p:spPr>
        <p:txBody>
          <a:bodyPr anchor="ctr"/>
          <a:lstStyle>
            <a:lvl1pPr marL="0" indent="0" algn="ctr">
              <a:buNone/>
              <a:defRPr sz="1800"/>
            </a:lvl1pPr>
          </a:lstStyle>
          <a:p>
            <a:r>
              <a:rPr lang="en-US"/>
              <a:t>ICON</a:t>
            </a:r>
          </a:p>
        </p:txBody>
      </p:sp>
      <p:sp>
        <p:nvSpPr>
          <p:cNvPr id="7" name="Text Placeholder 8">
            <a:extLst>
              <a:ext uri="{FF2B5EF4-FFF2-40B4-BE49-F238E27FC236}">
                <a16:creationId xmlns:a16="http://schemas.microsoft.com/office/drawing/2014/main" id="{CED96C86-6F48-3340-BE80-61494E977C21}"/>
              </a:ext>
            </a:extLst>
          </p:cNvPr>
          <p:cNvSpPr>
            <a:spLocks noGrp="1"/>
          </p:cNvSpPr>
          <p:nvPr>
            <p:ph type="body" sz="quarter" idx="10" hasCustomPrompt="1"/>
          </p:nvPr>
        </p:nvSpPr>
        <p:spPr>
          <a:xfrm>
            <a:off x="459014" y="6444210"/>
            <a:ext cx="1237989" cy="184760"/>
          </a:xfrm>
          <a:prstGeom prst="rect">
            <a:avLst/>
          </a:prstGeom>
        </p:spPr>
        <p:txBody>
          <a:bodyPr/>
          <a:lstStyle>
            <a:lvl1pPr marL="0" indent="0">
              <a:buNone/>
              <a:defRPr lang="en-US" sz="1050" b="0" kern="1200" spc="70" baseline="0" dirty="0">
                <a:solidFill>
                  <a:schemeClr val="bg1"/>
                </a:solidFill>
                <a:latin typeface="+mn-lt"/>
                <a:ea typeface="+mn-ea"/>
                <a:cs typeface="+mn-cs"/>
              </a:defRPr>
            </a:lvl1pPr>
            <a:lvl2pPr marL="457200" indent="0">
              <a:buNone/>
              <a:defRPr/>
            </a:lvl2pPr>
            <a:lvl3pPr marL="914400" indent="0">
              <a:buNone/>
              <a:defRPr/>
            </a:lvl3pPr>
            <a:lvl4pPr marL="1371600" indent="0">
              <a:buNone/>
              <a:defRPr/>
            </a:lvl4pPr>
            <a:lvl5pPr marL="1828800" indent="0">
              <a:buNone/>
              <a:defRPr/>
            </a:lvl5pPr>
          </a:lstStyle>
          <a:p>
            <a:pPr lvl="0"/>
            <a:r>
              <a:rPr lang="en-US"/>
              <a:t>SOURCE</a:t>
            </a:r>
          </a:p>
        </p:txBody>
      </p:sp>
    </p:spTree>
    <p:extLst>
      <p:ext uri="{BB962C8B-B14F-4D97-AF65-F5344CB8AC3E}">
        <p14:creationId xmlns:p14="http://schemas.microsoft.com/office/powerpoint/2010/main" val="9602601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Section Header 1 line">
    <p:bg>
      <p:bgRef idx="1001">
        <a:schemeClr val="bg2"/>
      </p:bgRef>
    </p:bg>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D5A7E6A4-B355-4E4A-ABA1-23E36E484332}"/>
              </a:ext>
            </a:extLst>
          </p:cNvPr>
          <p:cNvSpPr>
            <a:spLocks noGrp="1"/>
          </p:cNvSpPr>
          <p:nvPr>
            <p:ph type="title" hasCustomPrompt="1"/>
          </p:nvPr>
        </p:nvSpPr>
        <p:spPr>
          <a:xfrm>
            <a:off x="716676" y="2816048"/>
            <a:ext cx="10542748" cy="812799"/>
          </a:xfrm>
          <a:prstGeom prst="rect">
            <a:avLst/>
          </a:prstGeom>
        </p:spPr>
        <p:txBody>
          <a:bodyPr/>
          <a:lstStyle>
            <a:lvl1pPr>
              <a:defRPr sz="6000" b="1"/>
            </a:lvl1pPr>
          </a:lstStyle>
          <a:p>
            <a:r>
              <a:rPr lang="en-US"/>
              <a:t>Section title</a:t>
            </a:r>
          </a:p>
        </p:txBody>
      </p:sp>
      <p:cxnSp>
        <p:nvCxnSpPr>
          <p:cNvPr id="4" name="Straight Connector 3">
            <a:extLst>
              <a:ext uri="{FF2B5EF4-FFF2-40B4-BE49-F238E27FC236}">
                <a16:creationId xmlns:a16="http://schemas.microsoft.com/office/drawing/2014/main" id="{1A591AC2-2B7E-AA45-A69B-35905E1497B4}"/>
              </a:ext>
            </a:extLst>
          </p:cNvPr>
          <p:cNvCxnSpPr>
            <a:cxnSpLocks/>
          </p:cNvCxnSpPr>
          <p:nvPr userDrawn="1"/>
        </p:nvCxnSpPr>
        <p:spPr>
          <a:xfrm>
            <a:off x="562462" y="2939799"/>
            <a:ext cx="0" cy="565297"/>
          </a:xfrm>
          <a:prstGeom prst="line">
            <a:avLst/>
          </a:prstGeom>
          <a:ln w="12700">
            <a:solidFill>
              <a:srgbClr val="008DC9"/>
            </a:solidFill>
          </a:ln>
        </p:spPr>
        <p:style>
          <a:lnRef idx="1">
            <a:schemeClr val="accent1"/>
          </a:lnRef>
          <a:fillRef idx="0">
            <a:schemeClr val="accent1"/>
          </a:fillRef>
          <a:effectRef idx="0">
            <a:schemeClr val="accent1"/>
          </a:effectRef>
          <a:fontRef idx="minor">
            <a:schemeClr val="tx1"/>
          </a:fontRef>
        </p:style>
      </p:cxnSp>
      <p:sp>
        <p:nvSpPr>
          <p:cNvPr id="6" name="Rectangle 5">
            <a:extLst>
              <a:ext uri="{FF2B5EF4-FFF2-40B4-BE49-F238E27FC236}">
                <a16:creationId xmlns:a16="http://schemas.microsoft.com/office/drawing/2014/main" id="{70D6AE55-C322-E840-BA54-4749933AAFE6}"/>
              </a:ext>
            </a:extLst>
          </p:cNvPr>
          <p:cNvSpPr/>
          <p:nvPr userDrawn="1"/>
        </p:nvSpPr>
        <p:spPr>
          <a:xfrm>
            <a:off x="0" y="6273800"/>
            <a:ext cx="12192000" cy="60925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Tree>
    <p:extLst>
      <p:ext uri="{BB962C8B-B14F-4D97-AF65-F5344CB8AC3E}">
        <p14:creationId xmlns:p14="http://schemas.microsoft.com/office/powerpoint/2010/main" val="361034952"/>
      </p:ext>
    </p:extLst>
  </p:cSld>
  <p:clrMapOvr>
    <a:overrideClrMapping bg1="dk1" tx1="lt1" bg2="dk2" tx2="lt2" accent1="accent1" accent2="accent2" accent3="accent3" accent4="accent4" accent5="accent5" accent6="accent6" hlink="hlink" folHlink="folHlink"/>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Icon title - 6">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53AD93DB-2658-8647-AD91-BEDE3E3E7F31}"/>
              </a:ext>
            </a:extLst>
          </p:cNvPr>
          <p:cNvSpPr/>
          <p:nvPr userDrawn="1"/>
        </p:nvSpPr>
        <p:spPr>
          <a:xfrm>
            <a:off x="0" y="6273800"/>
            <a:ext cx="12192000" cy="60925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14" name="Picture Placeholder 1">
            <a:extLst>
              <a:ext uri="{FF2B5EF4-FFF2-40B4-BE49-F238E27FC236}">
                <a16:creationId xmlns:a16="http://schemas.microsoft.com/office/drawing/2014/main" id="{FAB0BEEF-061D-B641-95EC-F423CFD7C1B5}"/>
              </a:ext>
            </a:extLst>
          </p:cNvPr>
          <p:cNvSpPr>
            <a:spLocks noGrp="1"/>
          </p:cNvSpPr>
          <p:nvPr>
            <p:ph type="pic" sz="quarter" idx="13" hasCustomPrompt="1"/>
          </p:nvPr>
        </p:nvSpPr>
        <p:spPr>
          <a:xfrm>
            <a:off x="550863" y="378626"/>
            <a:ext cx="974296" cy="974296"/>
          </a:xfrm>
          <a:prstGeom prst="rect">
            <a:avLst/>
          </a:prstGeom>
        </p:spPr>
        <p:txBody>
          <a:bodyPr anchor="ctr"/>
          <a:lstStyle>
            <a:lvl1pPr marL="0" indent="0" algn="ctr">
              <a:buNone/>
              <a:defRPr sz="1800"/>
            </a:lvl1pPr>
          </a:lstStyle>
          <a:p>
            <a:r>
              <a:rPr lang="en-US"/>
              <a:t>ICON</a:t>
            </a:r>
          </a:p>
        </p:txBody>
      </p:sp>
      <p:sp>
        <p:nvSpPr>
          <p:cNvPr id="8" name="Text Placeholder 12">
            <a:extLst>
              <a:ext uri="{FF2B5EF4-FFF2-40B4-BE49-F238E27FC236}">
                <a16:creationId xmlns:a16="http://schemas.microsoft.com/office/drawing/2014/main" id="{FE35A716-220B-F449-92F1-7B17E75575AF}"/>
              </a:ext>
            </a:extLst>
          </p:cNvPr>
          <p:cNvSpPr>
            <a:spLocks noGrp="1"/>
          </p:cNvSpPr>
          <p:nvPr>
            <p:ph type="body" sz="quarter" idx="11" hasCustomPrompt="1"/>
          </p:nvPr>
        </p:nvSpPr>
        <p:spPr>
          <a:xfrm>
            <a:off x="1854506" y="419562"/>
            <a:ext cx="8404179" cy="548303"/>
          </a:xfrm>
          <a:prstGeom prst="rect">
            <a:avLst/>
          </a:prstGeom>
        </p:spPr>
        <p:txBody>
          <a:bodyPr/>
          <a:lstStyle>
            <a:lvl1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sz="2800" b="1">
                <a:solidFill>
                  <a:schemeClr val="tx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a:t>1 line title</a:t>
            </a:r>
          </a:p>
        </p:txBody>
      </p:sp>
      <p:sp>
        <p:nvSpPr>
          <p:cNvPr id="10" name="Text Placeholder 12">
            <a:extLst>
              <a:ext uri="{FF2B5EF4-FFF2-40B4-BE49-F238E27FC236}">
                <a16:creationId xmlns:a16="http://schemas.microsoft.com/office/drawing/2014/main" id="{B0547A7B-D45D-CE4E-9150-7582764CE4C6}"/>
              </a:ext>
            </a:extLst>
          </p:cNvPr>
          <p:cNvSpPr>
            <a:spLocks noGrp="1"/>
          </p:cNvSpPr>
          <p:nvPr>
            <p:ph type="body" sz="quarter" idx="12" hasCustomPrompt="1"/>
          </p:nvPr>
        </p:nvSpPr>
        <p:spPr>
          <a:xfrm>
            <a:off x="1852341" y="1098362"/>
            <a:ext cx="8383859" cy="3761772"/>
          </a:xfrm>
          <a:prstGeom prst="rect">
            <a:avLst/>
          </a:prstGeom>
        </p:spPr>
        <p:txBody>
          <a:bodyPr numCol="1" spcCol="540000"/>
          <a:lstStyle>
            <a:lvl1pPr marL="285750" indent="-285750">
              <a:lnSpc>
                <a:spcPct val="100000"/>
              </a:lnSpc>
              <a:spcBef>
                <a:spcPts val="0"/>
              </a:spcBef>
              <a:buClr>
                <a:schemeClr val="accent1"/>
              </a:buClr>
              <a:buFont typeface="Wingdings" pitchFamily="2" charset="2"/>
              <a:buChar char="§"/>
              <a:defRPr lang="en-US" sz="1800" b="0" kern="1200" dirty="0">
                <a:solidFill>
                  <a:schemeClr val="tx1"/>
                </a:solidFill>
                <a:latin typeface="+mn-lt"/>
                <a:ea typeface="+mn-ea"/>
                <a:cs typeface="+mn-cs"/>
              </a:defRPr>
            </a:lvl1pPr>
            <a:lvl2pPr marL="457200" indent="0">
              <a:buNone/>
              <a:defRPr/>
            </a:lvl2pPr>
            <a:lvl3pPr marL="914400" indent="0">
              <a:buNone/>
              <a:defRPr/>
            </a:lvl3pPr>
            <a:lvl4pPr marL="1371600" indent="0">
              <a:buNone/>
              <a:defRPr/>
            </a:lvl4pPr>
            <a:lvl5pPr marL="1828800" indent="0">
              <a:buNone/>
              <a:defRPr/>
            </a:lvl5pPr>
          </a:lstStyle>
          <a:p>
            <a:pPr lvl="0"/>
            <a:r>
              <a:rPr lang="en-GB"/>
              <a:t>Bullet 1</a:t>
            </a:r>
          </a:p>
        </p:txBody>
      </p:sp>
      <p:sp>
        <p:nvSpPr>
          <p:cNvPr id="7" name="Text Placeholder 8">
            <a:extLst>
              <a:ext uri="{FF2B5EF4-FFF2-40B4-BE49-F238E27FC236}">
                <a16:creationId xmlns:a16="http://schemas.microsoft.com/office/drawing/2014/main" id="{473EA851-8C72-F54D-99CB-7265890D58E9}"/>
              </a:ext>
            </a:extLst>
          </p:cNvPr>
          <p:cNvSpPr>
            <a:spLocks noGrp="1"/>
          </p:cNvSpPr>
          <p:nvPr>
            <p:ph type="body" sz="quarter" idx="10" hasCustomPrompt="1"/>
          </p:nvPr>
        </p:nvSpPr>
        <p:spPr>
          <a:xfrm>
            <a:off x="459014" y="6444210"/>
            <a:ext cx="1237989" cy="184760"/>
          </a:xfrm>
          <a:prstGeom prst="rect">
            <a:avLst/>
          </a:prstGeom>
        </p:spPr>
        <p:txBody>
          <a:bodyPr/>
          <a:lstStyle>
            <a:lvl1pPr marL="0" indent="0">
              <a:buNone/>
              <a:defRPr lang="en-US" sz="1050" b="0" kern="1200" spc="70" baseline="0" dirty="0">
                <a:solidFill>
                  <a:schemeClr val="bg1"/>
                </a:solidFill>
                <a:latin typeface="+mn-lt"/>
                <a:ea typeface="+mn-ea"/>
                <a:cs typeface="+mn-cs"/>
              </a:defRPr>
            </a:lvl1pPr>
            <a:lvl2pPr marL="457200" indent="0">
              <a:buNone/>
              <a:defRPr/>
            </a:lvl2pPr>
            <a:lvl3pPr marL="914400" indent="0">
              <a:buNone/>
              <a:defRPr/>
            </a:lvl3pPr>
            <a:lvl4pPr marL="1371600" indent="0">
              <a:buNone/>
              <a:defRPr/>
            </a:lvl4pPr>
            <a:lvl5pPr marL="1828800" indent="0">
              <a:buNone/>
              <a:defRPr/>
            </a:lvl5pPr>
          </a:lstStyle>
          <a:p>
            <a:pPr lvl="0"/>
            <a:r>
              <a:rPr lang="en-US"/>
              <a:t>SOURCE</a:t>
            </a:r>
          </a:p>
        </p:txBody>
      </p:sp>
    </p:spTree>
    <p:extLst>
      <p:ext uri="{BB962C8B-B14F-4D97-AF65-F5344CB8AC3E}">
        <p14:creationId xmlns:p14="http://schemas.microsoft.com/office/powerpoint/2010/main" val="112546697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Icon title - 7">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D186EC03-4927-9B4B-8C59-A851E374BC32}"/>
              </a:ext>
            </a:extLst>
          </p:cNvPr>
          <p:cNvSpPr/>
          <p:nvPr userDrawn="1"/>
        </p:nvSpPr>
        <p:spPr>
          <a:xfrm>
            <a:off x="0" y="6273800"/>
            <a:ext cx="12192000" cy="60925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10" name="Text Placeholder 12">
            <a:extLst>
              <a:ext uri="{FF2B5EF4-FFF2-40B4-BE49-F238E27FC236}">
                <a16:creationId xmlns:a16="http://schemas.microsoft.com/office/drawing/2014/main" id="{E6BA1F65-2692-6C4D-B5ED-BA15D708D38F}"/>
              </a:ext>
            </a:extLst>
          </p:cNvPr>
          <p:cNvSpPr>
            <a:spLocks noGrp="1"/>
          </p:cNvSpPr>
          <p:nvPr>
            <p:ph type="body" sz="quarter" idx="15" hasCustomPrompt="1"/>
          </p:nvPr>
        </p:nvSpPr>
        <p:spPr>
          <a:xfrm>
            <a:off x="1856106" y="2523807"/>
            <a:ext cx="5535294" cy="3302396"/>
          </a:xfrm>
          <a:prstGeom prst="rect">
            <a:avLst/>
          </a:prstGeom>
        </p:spPr>
        <p:txBody>
          <a:bodyPr/>
          <a:lstStyle>
            <a:lvl1pPr marL="285750" indent="-285750">
              <a:lnSpc>
                <a:spcPct val="100000"/>
              </a:lnSpc>
              <a:spcBef>
                <a:spcPts val="0"/>
              </a:spcBef>
              <a:buClr>
                <a:schemeClr val="accent1"/>
              </a:buClr>
              <a:buFont typeface="Wingdings" pitchFamily="2" charset="2"/>
              <a:buChar char="§"/>
              <a:defRPr lang="en-US" sz="1800" b="0" kern="1200" dirty="0">
                <a:solidFill>
                  <a:schemeClr val="tx1"/>
                </a:solidFill>
                <a:latin typeface="+mn-lt"/>
                <a:ea typeface="+mn-ea"/>
                <a:cs typeface="+mn-cs"/>
              </a:defRPr>
            </a:lvl1pPr>
            <a:lvl2pPr marL="457200" indent="0">
              <a:buNone/>
              <a:defRPr/>
            </a:lvl2pPr>
            <a:lvl3pPr marL="914400" indent="0">
              <a:buNone/>
              <a:defRPr/>
            </a:lvl3pPr>
            <a:lvl4pPr marL="1371600" indent="0">
              <a:buNone/>
              <a:defRPr/>
            </a:lvl4pPr>
            <a:lvl5pPr marL="1828800" indent="0">
              <a:buNone/>
              <a:defRPr/>
            </a:lvl5pPr>
          </a:lstStyle>
          <a:p>
            <a:pPr lvl="0"/>
            <a:r>
              <a:rPr lang="en-GB"/>
              <a:t>Click to edit paragraph</a:t>
            </a:r>
            <a:endParaRPr lang="en-US"/>
          </a:p>
        </p:txBody>
      </p:sp>
      <p:sp>
        <p:nvSpPr>
          <p:cNvPr id="11" name="Picture Placeholder 1">
            <a:extLst>
              <a:ext uri="{FF2B5EF4-FFF2-40B4-BE49-F238E27FC236}">
                <a16:creationId xmlns:a16="http://schemas.microsoft.com/office/drawing/2014/main" id="{D31669BA-4E35-B845-868D-A4A77ABC56DF}"/>
              </a:ext>
            </a:extLst>
          </p:cNvPr>
          <p:cNvSpPr>
            <a:spLocks noGrp="1"/>
          </p:cNvSpPr>
          <p:nvPr>
            <p:ph type="pic" sz="quarter" idx="13" hasCustomPrompt="1"/>
          </p:nvPr>
        </p:nvSpPr>
        <p:spPr>
          <a:xfrm>
            <a:off x="550863" y="378626"/>
            <a:ext cx="974296" cy="974296"/>
          </a:xfrm>
          <a:prstGeom prst="rect">
            <a:avLst/>
          </a:prstGeom>
        </p:spPr>
        <p:txBody>
          <a:bodyPr anchor="ctr"/>
          <a:lstStyle>
            <a:lvl1pPr marL="0" indent="0" algn="ctr">
              <a:buNone/>
              <a:defRPr sz="1800"/>
            </a:lvl1pPr>
          </a:lstStyle>
          <a:p>
            <a:r>
              <a:rPr lang="en-US"/>
              <a:t>ICON</a:t>
            </a:r>
          </a:p>
        </p:txBody>
      </p:sp>
      <p:sp>
        <p:nvSpPr>
          <p:cNvPr id="12" name="Text Placeholder 12">
            <a:extLst>
              <a:ext uri="{FF2B5EF4-FFF2-40B4-BE49-F238E27FC236}">
                <a16:creationId xmlns:a16="http://schemas.microsoft.com/office/drawing/2014/main" id="{527C05B9-FE33-A14A-8C26-19BEA9BE28EE}"/>
              </a:ext>
            </a:extLst>
          </p:cNvPr>
          <p:cNvSpPr>
            <a:spLocks noGrp="1"/>
          </p:cNvSpPr>
          <p:nvPr>
            <p:ph type="body" sz="quarter" idx="11" hasCustomPrompt="1"/>
          </p:nvPr>
        </p:nvSpPr>
        <p:spPr>
          <a:xfrm>
            <a:off x="1854506" y="419562"/>
            <a:ext cx="8404179" cy="548303"/>
          </a:xfrm>
          <a:prstGeom prst="rect">
            <a:avLst/>
          </a:prstGeom>
        </p:spPr>
        <p:txBody>
          <a:bodyPr/>
          <a:lstStyle>
            <a:lvl1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sz="2800" b="1">
                <a:solidFill>
                  <a:schemeClr val="tx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a:t>1 line title</a:t>
            </a:r>
          </a:p>
        </p:txBody>
      </p:sp>
      <p:sp>
        <p:nvSpPr>
          <p:cNvPr id="14" name="Text Placeholder 12">
            <a:extLst>
              <a:ext uri="{FF2B5EF4-FFF2-40B4-BE49-F238E27FC236}">
                <a16:creationId xmlns:a16="http://schemas.microsoft.com/office/drawing/2014/main" id="{091E4CEC-5BF6-044C-B836-3A2C346947B8}"/>
              </a:ext>
            </a:extLst>
          </p:cNvPr>
          <p:cNvSpPr>
            <a:spLocks noGrp="1"/>
          </p:cNvSpPr>
          <p:nvPr>
            <p:ph type="body" sz="quarter" idx="12" hasCustomPrompt="1"/>
          </p:nvPr>
        </p:nvSpPr>
        <p:spPr>
          <a:xfrm>
            <a:off x="1852341" y="1098362"/>
            <a:ext cx="8383859" cy="890776"/>
          </a:xfrm>
          <a:prstGeom prst="rect">
            <a:avLst/>
          </a:prstGeom>
        </p:spPr>
        <p:txBody>
          <a:bodyPr numCol="2" spcCol="540000"/>
          <a:lstStyle>
            <a:lvl1pPr marL="285750" indent="-285750">
              <a:lnSpc>
                <a:spcPct val="100000"/>
              </a:lnSpc>
              <a:spcBef>
                <a:spcPts val="0"/>
              </a:spcBef>
              <a:buClr>
                <a:schemeClr val="accent1"/>
              </a:buClr>
              <a:buFont typeface="Wingdings" pitchFamily="2" charset="2"/>
              <a:buChar char="§"/>
              <a:defRPr lang="en-US" sz="1800" b="0" kern="1200" dirty="0">
                <a:solidFill>
                  <a:schemeClr val="tx1"/>
                </a:solidFill>
                <a:latin typeface="+mn-lt"/>
                <a:ea typeface="+mn-ea"/>
                <a:cs typeface="+mn-cs"/>
              </a:defRPr>
            </a:lvl1pPr>
            <a:lvl2pPr marL="457200" indent="0">
              <a:buNone/>
              <a:defRPr/>
            </a:lvl2pPr>
            <a:lvl3pPr marL="914400" indent="0">
              <a:buNone/>
              <a:defRPr/>
            </a:lvl3pPr>
            <a:lvl4pPr marL="1371600" indent="0">
              <a:buNone/>
              <a:defRPr/>
            </a:lvl4pPr>
            <a:lvl5pPr marL="1828800" indent="0">
              <a:buNone/>
              <a:defRPr/>
            </a:lvl5pPr>
          </a:lstStyle>
          <a:p>
            <a:pPr lvl="0"/>
            <a:r>
              <a:rPr lang="en-GB"/>
              <a:t>Bullet 1</a:t>
            </a:r>
          </a:p>
        </p:txBody>
      </p:sp>
      <p:sp>
        <p:nvSpPr>
          <p:cNvPr id="13" name="Text Placeholder 8">
            <a:extLst>
              <a:ext uri="{FF2B5EF4-FFF2-40B4-BE49-F238E27FC236}">
                <a16:creationId xmlns:a16="http://schemas.microsoft.com/office/drawing/2014/main" id="{9AF29271-B341-2641-A0DD-FDCAA8767592}"/>
              </a:ext>
            </a:extLst>
          </p:cNvPr>
          <p:cNvSpPr>
            <a:spLocks noGrp="1"/>
          </p:cNvSpPr>
          <p:nvPr>
            <p:ph type="body" sz="quarter" idx="10" hasCustomPrompt="1"/>
          </p:nvPr>
        </p:nvSpPr>
        <p:spPr>
          <a:xfrm>
            <a:off x="459014" y="6444210"/>
            <a:ext cx="1237989" cy="184760"/>
          </a:xfrm>
          <a:prstGeom prst="rect">
            <a:avLst/>
          </a:prstGeom>
        </p:spPr>
        <p:txBody>
          <a:bodyPr/>
          <a:lstStyle>
            <a:lvl1pPr marL="0" indent="0">
              <a:buNone/>
              <a:defRPr lang="en-US" sz="1050" b="0" kern="1200" spc="70" baseline="0" dirty="0">
                <a:solidFill>
                  <a:schemeClr val="bg1"/>
                </a:solidFill>
                <a:latin typeface="+mn-lt"/>
                <a:ea typeface="+mn-ea"/>
                <a:cs typeface="+mn-cs"/>
              </a:defRPr>
            </a:lvl1pPr>
            <a:lvl2pPr marL="457200" indent="0">
              <a:buNone/>
              <a:defRPr/>
            </a:lvl2pPr>
            <a:lvl3pPr marL="914400" indent="0">
              <a:buNone/>
              <a:defRPr/>
            </a:lvl3pPr>
            <a:lvl4pPr marL="1371600" indent="0">
              <a:buNone/>
              <a:defRPr/>
            </a:lvl4pPr>
            <a:lvl5pPr marL="1828800" indent="0">
              <a:buNone/>
              <a:defRPr/>
            </a:lvl5pPr>
          </a:lstStyle>
          <a:p>
            <a:pPr lvl="0"/>
            <a:r>
              <a:rPr lang="en-US"/>
              <a:t>SOURCE</a:t>
            </a:r>
          </a:p>
        </p:txBody>
      </p:sp>
    </p:spTree>
    <p:extLst>
      <p:ext uri="{BB962C8B-B14F-4D97-AF65-F5344CB8AC3E}">
        <p14:creationId xmlns:p14="http://schemas.microsoft.com/office/powerpoint/2010/main" val="382179966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Highlighted subhead - 1">
    <p:spTree>
      <p:nvGrpSpPr>
        <p:cNvPr id="1" name=""/>
        <p:cNvGrpSpPr/>
        <p:nvPr/>
      </p:nvGrpSpPr>
      <p:grpSpPr>
        <a:xfrm>
          <a:off x="0" y="0"/>
          <a:ext cx="0" cy="0"/>
          <a:chOff x="0" y="0"/>
          <a:chExt cx="0" cy="0"/>
        </a:xfrm>
      </p:grpSpPr>
      <p:sp>
        <p:nvSpPr>
          <p:cNvPr id="17" name="Rectangle 16">
            <a:extLst>
              <a:ext uri="{FF2B5EF4-FFF2-40B4-BE49-F238E27FC236}">
                <a16:creationId xmlns:a16="http://schemas.microsoft.com/office/drawing/2014/main" id="{A4A9F3E2-5437-C644-84BE-EC693E8A883A}"/>
              </a:ext>
            </a:extLst>
          </p:cNvPr>
          <p:cNvSpPr/>
          <p:nvPr userDrawn="1"/>
        </p:nvSpPr>
        <p:spPr>
          <a:xfrm>
            <a:off x="0" y="6273800"/>
            <a:ext cx="12192000" cy="60925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13" name="Text Placeholder 12">
            <a:extLst>
              <a:ext uri="{FF2B5EF4-FFF2-40B4-BE49-F238E27FC236}">
                <a16:creationId xmlns:a16="http://schemas.microsoft.com/office/drawing/2014/main" id="{595B0D2B-96BB-FF49-843C-ED52B962BBE9}"/>
              </a:ext>
            </a:extLst>
          </p:cNvPr>
          <p:cNvSpPr>
            <a:spLocks noGrp="1"/>
          </p:cNvSpPr>
          <p:nvPr>
            <p:ph type="body" sz="quarter" idx="11" hasCustomPrompt="1"/>
          </p:nvPr>
        </p:nvSpPr>
        <p:spPr>
          <a:xfrm>
            <a:off x="1856795" y="416764"/>
            <a:ext cx="8329249" cy="460993"/>
          </a:xfrm>
          <a:prstGeom prst="rect">
            <a:avLst/>
          </a:prstGeom>
        </p:spPr>
        <p:txBody>
          <a:bodyPr/>
          <a:lstStyle>
            <a:lvl1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sz="2800" b="1">
                <a:solidFill>
                  <a:schemeClr val="tx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a:t>1 line title</a:t>
            </a:r>
          </a:p>
        </p:txBody>
      </p:sp>
      <p:sp>
        <p:nvSpPr>
          <p:cNvPr id="8" name="Text Placeholder 12">
            <a:extLst>
              <a:ext uri="{FF2B5EF4-FFF2-40B4-BE49-F238E27FC236}">
                <a16:creationId xmlns:a16="http://schemas.microsoft.com/office/drawing/2014/main" id="{0D94A61B-BE4E-6C4F-A23A-4FE31AF68140}"/>
              </a:ext>
            </a:extLst>
          </p:cNvPr>
          <p:cNvSpPr>
            <a:spLocks noGrp="1"/>
          </p:cNvSpPr>
          <p:nvPr>
            <p:ph type="body" sz="quarter" idx="14" hasCustomPrompt="1"/>
          </p:nvPr>
        </p:nvSpPr>
        <p:spPr>
          <a:xfrm>
            <a:off x="1856106" y="1095793"/>
            <a:ext cx="8292464" cy="1247453"/>
          </a:xfrm>
          <a:prstGeom prst="rect">
            <a:avLst/>
          </a:prstGeom>
        </p:spPr>
        <p:txBody>
          <a:bodyPr/>
          <a:lstStyle>
            <a:lvl1pPr marL="0" indent="0">
              <a:lnSpc>
                <a:spcPct val="100000"/>
              </a:lnSpc>
              <a:spcBef>
                <a:spcPts val="0"/>
              </a:spcBef>
              <a:buClr>
                <a:schemeClr val="accent1"/>
              </a:buClr>
              <a:buFontTx/>
              <a:buNone/>
              <a:defRPr lang="en-US" sz="1800" b="0" kern="1200" dirty="0">
                <a:solidFill>
                  <a:schemeClr val="tx1"/>
                </a:solidFill>
                <a:latin typeface="+mn-lt"/>
                <a:ea typeface="+mn-ea"/>
                <a:cs typeface="+mn-cs"/>
              </a:defRPr>
            </a:lvl1pPr>
            <a:lvl2pPr marL="457200" indent="0">
              <a:buNone/>
              <a:defRPr/>
            </a:lvl2pPr>
            <a:lvl3pPr marL="914400" indent="0">
              <a:buNone/>
              <a:defRPr/>
            </a:lvl3pPr>
            <a:lvl4pPr marL="1371600" indent="0">
              <a:buNone/>
              <a:defRPr/>
            </a:lvl4pPr>
            <a:lvl5pPr marL="1828800" indent="0">
              <a:buNone/>
              <a:defRPr/>
            </a:lvl5pPr>
          </a:lstStyle>
          <a:p>
            <a:pPr lvl="0"/>
            <a:r>
              <a:rPr lang="en-GB"/>
              <a:t>Click to edit paragraph</a:t>
            </a:r>
            <a:endParaRPr lang="en-US"/>
          </a:p>
        </p:txBody>
      </p:sp>
      <p:sp>
        <p:nvSpPr>
          <p:cNvPr id="11" name="Picture Placeholder 1">
            <a:extLst>
              <a:ext uri="{FF2B5EF4-FFF2-40B4-BE49-F238E27FC236}">
                <a16:creationId xmlns:a16="http://schemas.microsoft.com/office/drawing/2014/main" id="{D31669BA-4E35-B845-868D-A4A77ABC56DF}"/>
              </a:ext>
            </a:extLst>
          </p:cNvPr>
          <p:cNvSpPr>
            <a:spLocks noGrp="1"/>
          </p:cNvSpPr>
          <p:nvPr>
            <p:ph type="pic" sz="quarter" idx="13" hasCustomPrompt="1"/>
          </p:nvPr>
        </p:nvSpPr>
        <p:spPr>
          <a:xfrm>
            <a:off x="550863" y="378626"/>
            <a:ext cx="974296" cy="974296"/>
          </a:xfrm>
          <a:prstGeom prst="rect">
            <a:avLst/>
          </a:prstGeom>
        </p:spPr>
        <p:txBody>
          <a:bodyPr anchor="ctr"/>
          <a:lstStyle>
            <a:lvl1pPr marL="0" indent="0" algn="ctr">
              <a:buNone/>
              <a:defRPr sz="1800"/>
            </a:lvl1pPr>
          </a:lstStyle>
          <a:p>
            <a:r>
              <a:rPr lang="en-US"/>
              <a:t>ICON</a:t>
            </a:r>
          </a:p>
        </p:txBody>
      </p:sp>
      <p:sp>
        <p:nvSpPr>
          <p:cNvPr id="12" name="Text Placeholder 12">
            <a:extLst>
              <a:ext uri="{FF2B5EF4-FFF2-40B4-BE49-F238E27FC236}">
                <a16:creationId xmlns:a16="http://schemas.microsoft.com/office/drawing/2014/main" id="{49036EC1-D6B5-E24F-B143-A14E84120100}"/>
              </a:ext>
            </a:extLst>
          </p:cNvPr>
          <p:cNvSpPr>
            <a:spLocks noGrp="1"/>
          </p:cNvSpPr>
          <p:nvPr>
            <p:ph type="body" sz="quarter" idx="17" hasCustomPrompt="1"/>
          </p:nvPr>
        </p:nvSpPr>
        <p:spPr>
          <a:xfrm>
            <a:off x="1865147" y="2492022"/>
            <a:ext cx="2683041" cy="724895"/>
          </a:xfrm>
          <a:prstGeom prst="rect">
            <a:avLst/>
          </a:prstGeom>
        </p:spPr>
        <p:txBody>
          <a:bodyPr/>
          <a:lstStyle>
            <a:lvl1pPr marL="0" indent="0">
              <a:lnSpc>
                <a:spcPct val="100000"/>
              </a:lnSpc>
              <a:spcBef>
                <a:spcPts val="0"/>
              </a:spcBef>
              <a:buClr>
                <a:schemeClr val="accent1"/>
              </a:buClr>
              <a:buFontTx/>
              <a:buNone/>
              <a:defRPr lang="en-US" sz="1800" b="1" kern="1200" dirty="0">
                <a:solidFill>
                  <a:schemeClr val="tx1"/>
                </a:solidFill>
                <a:highlight>
                  <a:srgbClr val="C2ECFF"/>
                </a:highlight>
                <a:latin typeface="+mn-lt"/>
                <a:ea typeface="+mn-ea"/>
                <a:cs typeface="+mn-cs"/>
              </a:defRPr>
            </a:lvl1pPr>
            <a:lvl2pPr marL="457200" indent="0">
              <a:buNone/>
              <a:defRPr/>
            </a:lvl2pPr>
            <a:lvl3pPr marL="914400" indent="0">
              <a:buNone/>
              <a:defRPr/>
            </a:lvl3pPr>
            <a:lvl4pPr marL="1371600" indent="0">
              <a:buNone/>
              <a:defRPr/>
            </a:lvl4pPr>
            <a:lvl5pPr marL="1828800" indent="0">
              <a:buNone/>
              <a:defRPr/>
            </a:lvl5pPr>
          </a:lstStyle>
          <a:p>
            <a:pPr lvl="0"/>
            <a:r>
              <a:rPr lang="en-US"/>
              <a:t>Subheading</a:t>
            </a:r>
          </a:p>
          <a:p>
            <a:pPr lvl="0"/>
            <a:r>
              <a:rPr lang="en-US"/>
              <a:t>2/3 lines</a:t>
            </a:r>
          </a:p>
        </p:txBody>
      </p:sp>
      <p:sp>
        <p:nvSpPr>
          <p:cNvPr id="14" name="Text Placeholder 12">
            <a:extLst>
              <a:ext uri="{FF2B5EF4-FFF2-40B4-BE49-F238E27FC236}">
                <a16:creationId xmlns:a16="http://schemas.microsoft.com/office/drawing/2014/main" id="{B545A54F-BD1C-E34D-8A34-9913CD25B05E}"/>
              </a:ext>
            </a:extLst>
          </p:cNvPr>
          <p:cNvSpPr>
            <a:spLocks noGrp="1"/>
          </p:cNvSpPr>
          <p:nvPr>
            <p:ph type="body" sz="quarter" idx="18" hasCustomPrompt="1"/>
          </p:nvPr>
        </p:nvSpPr>
        <p:spPr>
          <a:xfrm>
            <a:off x="1865147" y="3883942"/>
            <a:ext cx="2683041" cy="724895"/>
          </a:xfrm>
          <a:prstGeom prst="rect">
            <a:avLst/>
          </a:prstGeom>
        </p:spPr>
        <p:txBody>
          <a:bodyPr/>
          <a:lstStyle>
            <a:lvl1pPr marL="0" indent="0">
              <a:lnSpc>
                <a:spcPct val="100000"/>
              </a:lnSpc>
              <a:spcBef>
                <a:spcPts val="0"/>
              </a:spcBef>
              <a:buClr>
                <a:schemeClr val="accent1"/>
              </a:buClr>
              <a:buFontTx/>
              <a:buNone/>
              <a:defRPr lang="en-US" sz="1800" b="1" kern="1200" dirty="0">
                <a:solidFill>
                  <a:schemeClr val="tx1"/>
                </a:solidFill>
                <a:highlight>
                  <a:srgbClr val="C2ECFF"/>
                </a:highlight>
                <a:latin typeface="+mn-lt"/>
                <a:ea typeface="+mn-ea"/>
                <a:cs typeface="+mn-cs"/>
              </a:defRPr>
            </a:lvl1pPr>
            <a:lvl2pPr marL="457200" indent="0">
              <a:buNone/>
              <a:defRPr/>
            </a:lvl2pPr>
            <a:lvl3pPr marL="914400" indent="0">
              <a:buNone/>
              <a:defRPr/>
            </a:lvl3pPr>
            <a:lvl4pPr marL="1371600" indent="0">
              <a:buNone/>
              <a:defRPr/>
            </a:lvl4pPr>
            <a:lvl5pPr marL="1828800" indent="0">
              <a:buNone/>
              <a:defRPr/>
            </a:lvl5pPr>
          </a:lstStyle>
          <a:p>
            <a:pPr lvl="0"/>
            <a:r>
              <a:rPr lang="en-US"/>
              <a:t>Subheading</a:t>
            </a:r>
          </a:p>
          <a:p>
            <a:pPr lvl="0"/>
            <a:r>
              <a:rPr lang="en-US"/>
              <a:t>2/3 lines</a:t>
            </a:r>
          </a:p>
        </p:txBody>
      </p:sp>
      <p:sp>
        <p:nvSpPr>
          <p:cNvPr id="15" name="Text Placeholder 12">
            <a:extLst>
              <a:ext uri="{FF2B5EF4-FFF2-40B4-BE49-F238E27FC236}">
                <a16:creationId xmlns:a16="http://schemas.microsoft.com/office/drawing/2014/main" id="{A3E171AB-2C6B-D347-A8BB-F4B23D4CE422}"/>
              </a:ext>
            </a:extLst>
          </p:cNvPr>
          <p:cNvSpPr>
            <a:spLocks noGrp="1"/>
          </p:cNvSpPr>
          <p:nvPr>
            <p:ph type="body" sz="quarter" idx="19" hasCustomPrompt="1"/>
          </p:nvPr>
        </p:nvSpPr>
        <p:spPr>
          <a:xfrm>
            <a:off x="4711066" y="2490378"/>
            <a:ext cx="6930072" cy="1247453"/>
          </a:xfrm>
          <a:prstGeom prst="rect">
            <a:avLst/>
          </a:prstGeom>
        </p:spPr>
        <p:txBody>
          <a:bodyPr/>
          <a:lstStyle>
            <a:lvl1pPr marL="0" indent="0">
              <a:lnSpc>
                <a:spcPct val="100000"/>
              </a:lnSpc>
              <a:spcBef>
                <a:spcPts val="0"/>
              </a:spcBef>
              <a:buClr>
                <a:schemeClr val="accent1"/>
              </a:buClr>
              <a:buFontTx/>
              <a:buNone/>
              <a:defRPr lang="en-US" sz="1800" b="0" kern="1200" dirty="0">
                <a:solidFill>
                  <a:schemeClr val="tx1"/>
                </a:solidFill>
                <a:latin typeface="+mn-lt"/>
                <a:ea typeface="+mn-ea"/>
                <a:cs typeface="+mn-cs"/>
              </a:defRPr>
            </a:lvl1pPr>
            <a:lvl2pPr marL="457200" indent="0">
              <a:buNone/>
              <a:defRPr/>
            </a:lvl2pPr>
            <a:lvl3pPr marL="914400" indent="0">
              <a:buNone/>
              <a:defRPr/>
            </a:lvl3pPr>
            <a:lvl4pPr marL="1371600" indent="0">
              <a:buNone/>
              <a:defRPr/>
            </a:lvl4pPr>
            <a:lvl5pPr marL="1828800" indent="0">
              <a:buNone/>
              <a:defRPr/>
            </a:lvl5pPr>
          </a:lstStyle>
          <a:p>
            <a:pPr lvl="0"/>
            <a:r>
              <a:rPr lang="en-GB"/>
              <a:t>Click to edit paragraph</a:t>
            </a:r>
            <a:endParaRPr lang="en-US"/>
          </a:p>
        </p:txBody>
      </p:sp>
      <p:sp>
        <p:nvSpPr>
          <p:cNvPr id="16" name="Text Placeholder 12">
            <a:extLst>
              <a:ext uri="{FF2B5EF4-FFF2-40B4-BE49-F238E27FC236}">
                <a16:creationId xmlns:a16="http://schemas.microsoft.com/office/drawing/2014/main" id="{87DD26FC-EA5A-0A42-B4F7-B478E9810C45}"/>
              </a:ext>
            </a:extLst>
          </p:cNvPr>
          <p:cNvSpPr>
            <a:spLocks noGrp="1"/>
          </p:cNvSpPr>
          <p:nvPr>
            <p:ph type="body" sz="quarter" idx="20" hasCustomPrompt="1"/>
          </p:nvPr>
        </p:nvSpPr>
        <p:spPr>
          <a:xfrm>
            <a:off x="4711066" y="3882298"/>
            <a:ext cx="6930072" cy="1247453"/>
          </a:xfrm>
          <a:prstGeom prst="rect">
            <a:avLst/>
          </a:prstGeom>
        </p:spPr>
        <p:txBody>
          <a:bodyPr/>
          <a:lstStyle>
            <a:lvl1pPr marL="0" indent="0">
              <a:lnSpc>
                <a:spcPct val="100000"/>
              </a:lnSpc>
              <a:spcBef>
                <a:spcPts val="0"/>
              </a:spcBef>
              <a:buClr>
                <a:schemeClr val="accent1"/>
              </a:buClr>
              <a:buFontTx/>
              <a:buNone/>
              <a:defRPr lang="en-US" sz="1800" b="0" kern="1200" dirty="0">
                <a:solidFill>
                  <a:schemeClr val="tx1"/>
                </a:solidFill>
                <a:latin typeface="+mn-lt"/>
                <a:ea typeface="+mn-ea"/>
                <a:cs typeface="+mn-cs"/>
              </a:defRPr>
            </a:lvl1pPr>
            <a:lvl2pPr marL="457200" indent="0">
              <a:buNone/>
              <a:defRPr/>
            </a:lvl2pPr>
            <a:lvl3pPr marL="914400" indent="0">
              <a:buNone/>
              <a:defRPr/>
            </a:lvl3pPr>
            <a:lvl4pPr marL="1371600" indent="0">
              <a:buNone/>
              <a:defRPr/>
            </a:lvl4pPr>
            <a:lvl5pPr marL="1828800" indent="0">
              <a:buNone/>
              <a:defRPr/>
            </a:lvl5pPr>
          </a:lstStyle>
          <a:p>
            <a:pPr lvl="0"/>
            <a:r>
              <a:rPr lang="en-GB"/>
              <a:t>Click to edit paragraph</a:t>
            </a:r>
            <a:endParaRPr lang="en-US"/>
          </a:p>
        </p:txBody>
      </p:sp>
      <p:sp>
        <p:nvSpPr>
          <p:cNvPr id="18" name="Text Placeholder 8">
            <a:extLst>
              <a:ext uri="{FF2B5EF4-FFF2-40B4-BE49-F238E27FC236}">
                <a16:creationId xmlns:a16="http://schemas.microsoft.com/office/drawing/2014/main" id="{25A20428-73E1-E748-AC8E-77DA5806DF9E}"/>
              </a:ext>
            </a:extLst>
          </p:cNvPr>
          <p:cNvSpPr>
            <a:spLocks noGrp="1"/>
          </p:cNvSpPr>
          <p:nvPr>
            <p:ph type="body" sz="quarter" idx="10" hasCustomPrompt="1"/>
          </p:nvPr>
        </p:nvSpPr>
        <p:spPr>
          <a:xfrm>
            <a:off x="459014" y="6444210"/>
            <a:ext cx="1237989" cy="184760"/>
          </a:xfrm>
          <a:prstGeom prst="rect">
            <a:avLst/>
          </a:prstGeom>
        </p:spPr>
        <p:txBody>
          <a:bodyPr/>
          <a:lstStyle>
            <a:lvl1pPr marL="0" indent="0">
              <a:buNone/>
              <a:defRPr lang="en-US" sz="1050" b="0" kern="1200" spc="70" baseline="0" dirty="0">
                <a:solidFill>
                  <a:schemeClr val="bg1"/>
                </a:solidFill>
                <a:latin typeface="+mn-lt"/>
                <a:ea typeface="+mn-ea"/>
                <a:cs typeface="+mn-cs"/>
              </a:defRPr>
            </a:lvl1pPr>
            <a:lvl2pPr marL="457200" indent="0">
              <a:buNone/>
              <a:defRPr/>
            </a:lvl2pPr>
            <a:lvl3pPr marL="914400" indent="0">
              <a:buNone/>
              <a:defRPr/>
            </a:lvl3pPr>
            <a:lvl4pPr marL="1371600" indent="0">
              <a:buNone/>
              <a:defRPr/>
            </a:lvl4pPr>
            <a:lvl5pPr marL="1828800" indent="0">
              <a:buNone/>
              <a:defRPr/>
            </a:lvl5pPr>
          </a:lstStyle>
          <a:p>
            <a:pPr lvl="0"/>
            <a:r>
              <a:rPr lang="en-US"/>
              <a:t>SOURCE</a:t>
            </a:r>
          </a:p>
        </p:txBody>
      </p:sp>
    </p:spTree>
    <p:extLst>
      <p:ext uri="{BB962C8B-B14F-4D97-AF65-F5344CB8AC3E}">
        <p14:creationId xmlns:p14="http://schemas.microsoft.com/office/powerpoint/2010/main" val="310651314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Highlighted subhead - 2">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383F7797-626B-984B-AF13-4FDAE1BC0F8B}"/>
              </a:ext>
            </a:extLst>
          </p:cNvPr>
          <p:cNvSpPr/>
          <p:nvPr userDrawn="1"/>
        </p:nvSpPr>
        <p:spPr>
          <a:xfrm>
            <a:off x="0" y="6273800"/>
            <a:ext cx="12192000" cy="60925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11" name="Picture Placeholder 1">
            <a:extLst>
              <a:ext uri="{FF2B5EF4-FFF2-40B4-BE49-F238E27FC236}">
                <a16:creationId xmlns:a16="http://schemas.microsoft.com/office/drawing/2014/main" id="{D31669BA-4E35-B845-868D-A4A77ABC56DF}"/>
              </a:ext>
            </a:extLst>
          </p:cNvPr>
          <p:cNvSpPr>
            <a:spLocks noGrp="1"/>
          </p:cNvSpPr>
          <p:nvPr>
            <p:ph type="pic" sz="quarter" idx="13" hasCustomPrompt="1"/>
          </p:nvPr>
        </p:nvSpPr>
        <p:spPr>
          <a:xfrm>
            <a:off x="550863" y="378626"/>
            <a:ext cx="974296" cy="974296"/>
          </a:xfrm>
          <a:prstGeom prst="rect">
            <a:avLst/>
          </a:prstGeom>
        </p:spPr>
        <p:txBody>
          <a:bodyPr anchor="ctr"/>
          <a:lstStyle>
            <a:lvl1pPr marL="0" indent="0" algn="ctr">
              <a:buNone/>
              <a:defRPr sz="1800"/>
            </a:lvl1pPr>
          </a:lstStyle>
          <a:p>
            <a:r>
              <a:rPr lang="en-US"/>
              <a:t>ICON</a:t>
            </a:r>
          </a:p>
        </p:txBody>
      </p:sp>
      <p:sp>
        <p:nvSpPr>
          <p:cNvPr id="15" name="Text Placeholder 12">
            <a:extLst>
              <a:ext uri="{FF2B5EF4-FFF2-40B4-BE49-F238E27FC236}">
                <a16:creationId xmlns:a16="http://schemas.microsoft.com/office/drawing/2014/main" id="{C7DB8412-A63F-8C43-A759-23235F44EB9B}"/>
              </a:ext>
            </a:extLst>
          </p:cNvPr>
          <p:cNvSpPr>
            <a:spLocks noGrp="1"/>
          </p:cNvSpPr>
          <p:nvPr>
            <p:ph type="body" sz="quarter" idx="15" hasCustomPrompt="1"/>
          </p:nvPr>
        </p:nvSpPr>
        <p:spPr>
          <a:xfrm>
            <a:off x="457200" y="2603782"/>
            <a:ext cx="2667543" cy="724895"/>
          </a:xfrm>
          <a:prstGeom prst="rect">
            <a:avLst/>
          </a:prstGeom>
        </p:spPr>
        <p:txBody>
          <a:bodyPr/>
          <a:lstStyle>
            <a:lvl1pPr marL="0" indent="0">
              <a:lnSpc>
                <a:spcPct val="100000"/>
              </a:lnSpc>
              <a:spcBef>
                <a:spcPts val="0"/>
              </a:spcBef>
              <a:buClr>
                <a:schemeClr val="accent1"/>
              </a:buClr>
              <a:buFontTx/>
              <a:buNone/>
              <a:defRPr lang="en-US" sz="1800" b="1" kern="1200" dirty="0">
                <a:solidFill>
                  <a:schemeClr val="tx1"/>
                </a:solidFill>
                <a:highlight>
                  <a:srgbClr val="C2ECFF"/>
                </a:highlight>
                <a:latin typeface="+mn-lt"/>
                <a:ea typeface="+mn-ea"/>
                <a:cs typeface="+mn-cs"/>
              </a:defRPr>
            </a:lvl1pPr>
            <a:lvl2pPr marL="457200" indent="0">
              <a:buNone/>
              <a:defRPr/>
            </a:lvl2pPr>
            <a:lvl3pPr marL="914400" indent="0">
              <a:buNone/>
              <a:defRPr/>
            </a:lvl3pPr>
            <a:lvl4pPr marL="1371600" indent="0">
              <a:buNone/>
              <a:defRPr/>
            </a:lvl4pPr>
            <a:lvl5pPr marL="1828800" indent="0">
              <a:buNone/>
              <a:defRPr/>
            </a:lvl5pPr>
          </a:lstStyle>
          <a:p>
            <a:pPr lvl="0"/>
            <a:r>
              <a:rPr lang="en-US"/>
              <a:t>Subheading</a:t>
            </a:r>
          </a:p>
          <a:p>
            <a:pPr lvl="0"/>
            <a:r>
              <a:rPr lang="en-US"/>
              <a:t>2/3 lines</a:t>
            </a:r>
          </a:p>
        </p:txBody>
      </p:sp>
      <p:sp>
        <p:nvSpPr>
          <p:cNvPr id="16" name="Text Placeholder 12">
            <a:extLst>
              <a:ext uri="{FF2B5EF4-FFF2-40B4-BE49-F238E27FC236}">
                <a16:creationId xmlns:a16="http://schemas.microsoft.com/office/drawing/2014/main" id="{99C442B1-5625-4C4B-A5F6-044E6899AECF}"/>
              </a:ext>
            </a:extLst>
          </p:cNvPr>
          <p:cNvSpPr>
            <a:spLocks noGrp="1"/>
          </p:cNvSpPr>
          <p:nvPr>
            <p:ph type="body" sz="quarter" idx="16" hasCustomPrompt="1"/>
          </p:nvPr>
        </p:nvSpPr>
        <p:spPr>
          <a:xfrm>
            <a:off x="455839" y="3435259"/>
            <a:ext cx="2667543" cy="453542"/>
          </a:xfrm>
          <a:prstGeom prst="rect">
            <a:avLst/>
          </a:prstGeom>
        </p:spPr>
        <p:txBody>
          <a:bodyPr/>
          <a:lstStyle>
            <a:lvl1pPr marL="0" indent="0">
              <a:lnSpc>
                <a:spcPct val="100000"/>
              </a:lnSpc>
              <a:spcBef>
                <a:spcPts val="0"/>
              </a:spcBef>
              <a:buClr>
                <a:schemeClr val="accent1"/>
              </a:buClr>
              <a:buFontTx/>
              <a:buNone/>
              <a:defRPr lang="en-US" sz="1600" kern="1200" spc="20" dirty="0">
                <a:solidFill>
                  <a:schemeClr val="tx1"/>
                </a:solidFill>
                <a:latin typeface="+mn-lt"/>
                <a:ea typeface="+mn-ea"/>
                <a:cs typeface="+mn-cs"/>
              </a:defRPr>
            </a:lvl1pPr>
            <a:lvl2pPr marL="457200" indent="0">
              <a:buNone/>
              <a:defRPr/>
            </a:lvl2pPr>
            <a:lvl3pPr marL="914400" indent="0">
              <a:buNone/>
              <a:defRPr/>
            </a:lvl3pPr>
            <a:lvl4pPr marL="1371600" indent="0">
              <a:buNone/>
              <a:defRPr/>
            </a:lvl4pPr>
            <a:lvl5pPr marL="1828800" indent="0">
              <a:buNone/>
              <a:defRPr/>
            </a:lvl5pPr>
          </a:lstStyle>
          <a:p>
            <a:pPr lvl="0"/>
            <a:r>
              <a:rPr lang="en-GB"/>
              <a:t>Click to edit paragraph</a:t>
            </a:r>
            <a:endParaRPr lang="en-US"/>
          </a:p>
        </p:txBody>
      </p:sp>
      <p:sp>
        <p:nvSpPr>
          <p:cNvPr id="19" name="Text Placeholder 12">
            <a:extLst>
              <a:ext uri="{FF2B5EF4-FFF2-40B4-BE49-F238E27FC236}">
                <a16:creationId xmlns:a16="http://schemas.microsoft.com/office/drawing/2014/main" id="{9B58F3E6-7D13-AB4C-9440-78B938A43C11}"/>
              </a:ext>
            </a:extLst>
          </p:cNvPr>
          <p:cNvSpPr>
            <a:spLocks noGrp="1"/>
          </p:cNvSpPr>
          <p:nvPr>
            <p:ph type="body" sz="quarter" idx="19" hasCustomPrompt="1"/>
          </p:nvPr>
        </p:nvSpPr>
        <p:spPr>
          <a:xfrm>
            <a:off x="3302000" y="2603782"/>
            <a:ext cx="2667543" cy="724895"/>
          </a:xfrm>
          <a:prstGeom prst="rect">
            <a:avLst/>
          </a:prstGeom>
        </p:spPr>
        <p:txBody>
          <a:bodyPr/>
          <a:lstStyle>
            <a:lvl1pPr marL="0" indent="0">
              <a:lnSpc>
                <a:spcPct val="100000"/>
              </a:lnSpc>
              <a:spcBef>
                <a:spcPts val="0"/>
              </a:spcBef>
              <a:buClr>
                <a:schemeClr val="accent1"/>
              </a:buClr>
              <a:buFontTx/>
              <a:buNone/>
              <a:defRPr lang="en-US" sz="1800" b="1" kern="1200" dirty="0">
                <a:solidFill>
                  <a:schemeClr val="tx1"/>
                </a:solidFill>
                <a:highlight>
                  <a:srgbClr val="C2ECFF"/>
                </a:highlight>
                <a:latin typeface="+mn-lt"/>
                <a:ea typeface="+mn-ea"/>
                <a:cs typeface="+mn-cs"/>
              </a:defRPr>
            </a:lvl1pPr>
            <a:lvl2pPr marL="457200" indent="0">
              <a:buNone/>
              <a:defRPr/>
            </a:lvl2pPr>
            <a:lvl3pPr marL="914400" indent="0">
              <a:buNone/>
              <a:defRPr/>
            </a:lvl3pPr>
            <a:lvl4pPr marL="1371600" indent="0">
              <a:buNone/>
              <a:defRPr/>
            </a:lvl4pPr>
            <a:lvl5pPr marL="1828800" indent="0">
              <a:buNone/>
              <a:defRPr/>
            </a:lvl5pPr>
          </a:lstStyle>
          <a:p>
            <a:pPr lvl="0"/>
            <a:r>
              <a:rPr lang="en-US"/>
              <a:t>Subheading</a:t>
            </a:r>
          </a:p>
          <a:p>
            <a:pPr lvl="0"/>
            <a:r>
              <a:rPr lang="en-US"/>
              <a:t>2/3 lines</a:t>
            </a:r>
          </a:p>
        </p:txBody>
      </p:sp>
      <p:sp>
        <p:nvSpPr>
          <p:cNvPr id="20" name="Text Placeholder 12">
            <a:extLst>
              <a:ext uri="{FF2B5EF4-FFF2-40B4-BE49-F238E27FC236}">
                <a16:creationId xmlns:a16="http://schemas.microsoft.com/office/drawing/2014/main" id="{6D09DDB8-C490-F94B-8E7D-7DC88AE6ECDE}"/>
              </a:ext>
            </a:extLst>
          </p:cNvPr>
          <p:cNvSpPr>
            <a:spLocks noGrp="1"/>
          </p:cNvSpPr>
          <p:nvPr>
            <p:ph type="body" sz="quarter" idx="20" hasCustomPrompt="1"/>
          </p:nvPr>
        </p:nvSpPr>
        <p:spPr>
          <a:xfrm>
            <a:off x="3300639" y="3435259"/>
            <a:ext cx="2650899" cy="453542"/>
          </a:xfrm>
          <a:prstGeom prst="rect">
            <a:avLst/>
          </a:prstGeom>
        </p:spPr>
        <p:txBody>
          <a:bodyPr/>
          <a:lstStyle>
            <a:lvl1pPr marL="0" indent="0">
              <a:lnSpc>
                <a:spcPct val="100000"/>
              </a:lnSpc>
              <a:spcBef>
                <a:spcPts val="0"/>
              </a:spcBef>
              <a:buClr>
                <a:schemeClr val="accent1"/>
              </a:buClr>
              <a:buFontTx/>
              <a:buNone/>
              <a:defRPr lang="en-US" sz="1600" kern="1200" spc="20" dirty="0">
                <a:solidFill>
                  <a:schemeClr val="tx1"/>
                </a:solidFill>
                <a:latin typeface="+mn-lt"/>
                <a:ea typeface="+mn-ea"/>
                <a:cs typeface="+mn-cs"/>
              </a:defRPr>
            </a:lvl1pPr>
            <a:lvl2pPr marL="457200" indent="0">
              <a:buNone/>
              <a:defRPr/>
            </a:lvl2pPr>
            <a:lvl3pPr marL="914400" indent="0">
              <a:buNone/>
              <a:defRPr/>
            </a:lvl3pPr>
            <a:lvl4pPr marL="1371600" indent="0">
              <a:buNone/>
              <a:defRPr/>
            </a:lvl4pPr>
            <a:lvl5pPr marL="1828800" indent="0">
              <a:buNone/>
              <a:defRPr/>
            </a:lvl5pPr>
          </a:lstStyle>
          <a:p>
            <a:pPr lvl="0"/>
            <a:r>
              <a:rPr lang="en-GB"/>
              <a:t>Click to edit paragraph</a:t>
            </a:r>
            <a:endParaRPr lang="en-US"/>
          </a:p>
        </p:txBody>
      </p:sp>
      <p:sp>
        <p:nvSpPr>
          <p:cNvPr id="21" name="Text Placeholder 12">
            <a:extLst>
              <a:ext uri="{FF2B5EF4-FFF2-40B4-BE49-F238E27FC236}">
                <a16:creationId xmlns:a16="http://schemas.microsoft.com/office/drawing/2014/main" id="{EB72443C-BF9B-0540-9764-CB0FB79D907E}"/>
              </a:ext>
            </a:extLst>
          </p:cNvPr>
          <p:cNvSpPr>
            <a:spLocks noGrp="1"/>
          </p:cNvSpPr>
          <p:nvPr>
            <p:ph type="body" sz="quarter" idx="21" hasCustomPrompt="1"/>
          </p:nvPr>
        </p:nvSpPr>
        <p:spPr>
          <a:xfrm>
            <a:off x="6119247" y="2603782"/>
            <a:ext cx="2667543" cy="724895"/>
          </a:xfrm>
          <a:prstGeom prst="rect">
            <a:avLst/>
          </a:prstGeom>
        </p:spPr>
        <p:txBody>
          <a:bodyPr/>
          <a:lstStyle>
            <a:lvl1pPr marL="0" indent="0">
              <a:lnSpc>
                <a:spcPct val="100000"/>
              </a:lnSpc>
              <a:spcBef>
                <a:spcPts val="0"/>
              </a:spcBef>
              <a:buClr>
                <a:schemeClr val="accent1"/>
              </a:buClr>
              <a:buFontTx/>
              <a:buNone/>
              <a:defRPr lang="en-US" sz="1800" b="1" kern="1200" dirty="0">
                <a:solidFill>
                  <a:schemeClr val="tx1"/>
                </a:solidFill>
                <a:highlight>
                  <a:srgbClr val="C2ECFF"/>
                </a:highlight>
                <a:latin typeface="+mn-lt"/>
                <a:ea typeface="+mn-ea"/>
                <a:cs typeface="+mn-cs"/>
              </a:defRPr>
            </a:lvl1pPr>
            <a:lvl2pPr marL="457200" indent="0">
              <a:buNone/>
              <a:defRPr/>
            </a:lvl2pPr>
            <a:lvl3pPr marL="914400" indent="0">
              <a:buNone/>
              <a:defRPr/>
            </a:lvl3pPr>
            <a:lvl4pPr marL="1371600" indent="0">
              <a:buNone/>
              <a:defRPr/>
            </a:lvl4pPr>
            <a:lvl5pPr marL="1828800" indent="0">
              <a:buNone/>
              <a:defRPr/>
            </a:lvl5pPr>
          </a:lstStyle>
          <a:p>
            <a:pPr lvl="0"/>
            <a:r>
              <a:rPr lang="en-US"/>
              <a:t>Subheading</a:t>
            </a:r>
          </a:p>
          <a:p>
            <a:pPr lvl="0"/>
            <a:r>
              <a:rPr lang="en-US"/>
              <a:t>2/3 lines</a:t>
            </a:r>
          </a:p>
        </p:txBody>
      </p:sp>
      <p:sp>
        <p:nvSpPr>
          <p:cNvPr id="22" name="Text Placeholder 12">
            <a:extLst>
              <a:ext uri="{FF2B5EF4-FFF2-40B4-BE49-F238E27FC236}">
                <a16:creationId xmlns:a16="http://schemas.microsoft.com/office/drawing/2014/main" id="{A5D0D9E2-3EAB-B34B-92A4-8FFF4DF6C358}"/>
              </a:ext>
            </a:extLst>
          </p:cNvPr>
          <p:cNvSpPr>
            <a:spLocks noGrp="1"/>
          </p:cNvSpPr>
          <p:nvPr>
            <p:ph type="body" sz="quarter" idx="22" hasCustomPrompt="1"/>
          </p:nvPr>
        </p:nvSpPr>
        <p:spPr>
          <a:xfrm>
            <a:off x="6117886" y="3435259"/>
            <a:ext cx="2678452" cy="453542"/>
          </a:xfrm>
          <a:prstGeom prst="rect">
            <a:avLst/>
          </a:prstGeom>
        </p:spPr>
        <p:txBody>
          <a:bodyPr/>
          <a:lstStyle>
            <a:lvl1pPr marL="0" indent="0">
              <a:lnSpc>
                <a:spcPct val="100000"/>
              </a:lnSpc>
              <a:spcBef>
                <a:spcPts val="0"/>
              </a:spcBef>
              <a:buClr>
                <a:schemeClr val="accent1"/>
              </a:buClr>
              <a:buFontTx/>
              <a:buNone/>
              <a:defRPr lang="en-US" sz="1600" kern="1200" spc="20" dirty="0">
                <a:solidFill>
                  <a:schemeClr val="tx1"/>
                </a:solidFill>
                <a:latin typeface="+mn-lt"/>
                <a:ea typeface="+mn-ea"/>
                <a:cs typeface="+mn-cs"/>
              </a:defRPr>
            </a:lvl1pPr>
            <a:lvl2pPr marL="457200" indent="0">
              <a:buNone/>
              <a:defRPr/>
            </a:lvl2pPr>
            <a:lvl3pPr marL="914400" indent="0">
              <a:buNone/>
              <a:defRPr/>
            </a:lvl3pPr>
            <a:lvl4pPr marL="1371600" indent="0">
              <a:buNone/>
              <a:defRPr/>
            </a:lvl4pPr>
            <a:lvl5pPr marL="1828800" indent="0">
              <a:buNone/>
              <a:defRPr/>
            </a:lvl5pPr>
          </a:lstStyle>
          <a:p>
            <a:pPr lvl="0"/>
            <a:r>
              <a:rPr lang="en-GB"/>
              <a:t>Click to edit paragraph</a:t>
            </a:r>
            <a:endParaRPr lang="en-US"/>
          </a:p>
        </p:txBody>
      </p:sp>
      <p:sp>
        <p:nvSpPr>
          <p:cNvPr id="14" name="Text Placeholder 12">
            <a:extLst>
              <a:ext uri="{FF2B5EF4-FFF2-40B4-BE49-F238E27FC236}">
                <a16:creationId xmlns:a16="http://schemas.microsoft.com/office/drawing/2014/main" id="{989C70AE-AF1B-F443-8E4A-A23FE3B27AD5}"/>
              </a:ext>
            </a:extLst>
          </p:cNvPr>
          <p:cNvSpPr>
            <a:spLocks noGrp="1"/>
          </p:cNvSpPr>
          <p:nvPr>
            <p:ph type="body" sz="quarter" idx="11" hasCustomPrompt="1"/>
          </p:nvPr>
        </p:nvSpPr>
        <p:spPr>
          <a:xfrm>
            <a:off x="1856795" y="416764"/>
            <a:ext cx="9828438" cy="503965"/>
          </a:xfrm>
          <a:prstGeom prst="rect">
            <a:avLst/>
          </a:prstGeom>
        </p:spPr>
        <p:txBody>
          <a:bodyPr/>
          <a:lstStyle>
            <a:lvl1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sz="2800" b="1">
                <a:solidFill>
                  <a:schemeClr val="tx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a:t>1 line title</a:t>
            </a:r>
          </a:p>
        </p:txBody>
      </p:sp>
      <p:sp>
        <p:nvSpPr>
          <p:cNvPr id="17" name="Text Placeholder 12">
            <a:extLst>
              <a:ext uri="{FF2B5EF4-FFF2-40B4-BE49-F238E27FC236}">
                <a16:creationId xmlns:a16="http://schemas.microsoft.com/office/drawing/2014/main" id="{8B530844-F81B-2C4A-B7C4-71D5DB070190}"/>
              </a:ext>
            </a:extLst>
          </p:cNvPr>
          <p:cNvSpPr>
            <a:spLocks noGrp="1"/>
          </p:cNvSpPr>
          <p:nvPr>
            <p:ph type="body" sz="quarter" idx="14" hasCustomPrompt="1"/>
          </p:nvPr>
        </p:nvSpPr>
        <p:spPr>
          <a:xfrm>
            <a:off x="1856106" y="1095793"/>
            <a:ext cx="9785032" cy="503965"/>
          </a:xfrm>
          <a:prstGeom prst="rect">
            <a:avLst/>
          </a:prstGeom>
        </p:spPr>
        <p:txBody>
          <a:bodyPr/>
          <a:lstStyle>
            <a:lvl1pPr marL="0" indent="0">
              <a:lnSpc>
                <a:spcPct val="100000"/>
              </a:lnSpc>
              <a:spcBef>
                <a:spcPts val="0"/>
              </a:spcBef>
              <a:buClr>
                <a:schemeClr val="accent1"/>
              </a:buClr>
              <a:buFontTx/>
              <a:buNone/>
              <a:defRPr lang="en-US" sz="1800" b="0" kern="1200" dirty="0">
                <a:solidFill>
                  <a:schemeClr val="tx1"/>
                </a:solidFill>
                <a:latin typeface="+mn-lt"/>
                <a:ea typeface="+mn-ea"/>
                <a:cs typeface="+mn-cs"/>
              </a:defRPr>
            </a:lvl1pPr>
            <a:lvl2pPr marL="457200" indent="0">
              <a:buNone/>
              <a:defRPr/>
            </a:lvl2pPr>
            <a:lvl3pPr marL="914400" indent="0">
              <a:buNone/>
              <a:defRPr/>
            </a:lvl3pPr>
            <a:lvl4pPr marL="1371600" indent="0">
              <a:buNone/>
              <a:defRPr/>
            </a:lvl4pPr>
            <a:lvl5pPr marL="1828800" indent="0">
              <a:buNone/>
              <a:defRPr/>
            </a:lvl5pPr>
          </a:lstStyle>
          <a:p>
            <a:pPr lvl="0"/>
            <a:r>
              <a:rPr lang="en-GB"/>
              <a:t>Click to edit paragraph</a:t>
            </a:r>
            <a:endParaRPr lang="en-US"/>
          </a:p>
        </p:txBody>
      </p:sp>
      <p:sp>
        <p:nvSpPr>
          <p:cNvPr id="18" name="Text Placeholder 8">
            <a:extLst>
              <a:ext uri="{FF2B5EF4-FFF2-40B4-BE49-F238E27FC236}">
                <a16:creationId xmlns:a16="http://schemas.microsoft.com/office/drawing/2014/main" id="{159A8129-903D-4941-930B-A829625244C6}"/>
              </a:ext>
            </a:extLst>
          </p:cNvPr>
          <p:cNvSpPr>
            <a:spLocks noGrp="1"/>
          </p:cNvSpPr>
          <p:nvPr>
            <p:ph type="body" sz="quarter" idx="10" hasCustomPrompt="1"/>
          </p:nvPr>
        </p:nvSpPr>
        <p:spPr>
          <a:xfrm>
            <a:off x="459014" y="6444210"/>
            <a:ext cx="1237989" cy="184760"/>
          </a:xfrm>
          <a:prstGeom prst="rect">
            <a:avLst/>
          </a:prstGeom>
        </p:spPr>
        <p:txBody>
          <a:bodyPr/>
          <a:lstStyle>
            <a:lvl1pPr marL="0" indent="0">
              <a:buNone/>
              <a:defRPr lang="en-US" sz="1050" b="0" kern="1200" spc="70" baseline="0" dirty="0">
                <a:solidFill>
                  <a:schemeClr val="bg1"/>
                </a:solidFill>
                <a:latin typeface="+mn-lt"/>
                <a:ea typeface="+mn-ea"/>
                <a:cs typeface="+mn-cs"/>
              </a:defRPr>
            </a:lvl1pPr>
            <a:lvl2pPr marL="457200" indent="0">
              <a:buNone/>
              <a:defRPr/>
            </a:lvl2pPr>
            <a:lvl3pPr marL="914400" indent="0">
              <a:buNone/>
              <a:defRPr/>
            </a:lvl3pPr>
            <a:lvl4pPr marL="1371600" indent="0">
              <a:buNone/>
              <a:defRPr/>
            </a:lvl4pPr>
            <a:lvl5pPr marL="1828800" indent="0">
              <a:buNone/>
              <a:defRPr/>
            </a:lvl5pPr>
          </a:lstStyle>
          <a:p>
            <a:pPr lvl="0"/>
            <a:r>
              <a:rPr lang="en-US"/>
              <a:t>SOURCE</a:t>
            </a:r>
          </a:p>
        </p:txBody>
      </p:sp>
    </p:spTree>
    <p:extLst>
      <p:ext uri="{BB962C8B-B14F-4D97-AF65-F5344CB8AC3E}">
        <p14:creationId xmlns:p14="http://schemas.microsoft.com/office/powerpoint/2010/main" val="1230545978"/>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Highlighted subhead - 3">
    <p:spTree>
      <p:nvGrpSpPr>
        <p:cNvPr id="1" name=""/>
        <p:cNvGrpSpPr/>
        <p:nvPr/>
      </p:nvGrpSpPr>
      <p:grpSpPr>
        <a:xfrm>
          <a:off x="0" y="0"/>
          <a:ext cx="0" cy="0"/>
          <a:chOff x="0" y="0"/>
          <a:chExt cx="0" cy="0"/>
        </a:xfrm>
      </p:grpSpPr>
      <p:sp>
        <p:nvSpPr>
          <p:cNvPr id="23" name="Rectangle 22">
            <a:extLst>
              <a:ext uri="{FF2B5EF4-FFF2-40B4-BE49-F238E27FC236}">
                <a16:creationId xmlns:a16="http://schemas.microsoft.com/office/drawing/2014/main" id="{7CF26703-331D-BC45-B22F-3A89785EDAC0}"/>
              </a:ext>
            </a:extLst>
          </p:cNvPr>
          <p:cNvSpPr/>
          <p:nvPr userDrawn="1"/>
        </p:nvSpPr>
        <p:spPr>
          <a:xfrm>
            <a:off x="0" y="6273800"/>
            <a:ext cx="12192000" cy="60925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13" name="Text Placeholder 12">
            <a:extLst>
              <a:ext uri="{FF2B5EF4-FFF2-40B4-BE49-F238E27FC236}">
                <a16:creationId xmlns:a16="http://schemas.microsoft.com/office/drawing/2014/main" id="{595B0D2B-96BB-FF49-843C-ED52B962BBE9}"/>
              </a:ext>
            </a:extLst>
          </p:cNvPr>
          <p:cNvSpPr>
            <a:spLocks noGrp="1"/>
          </p:cNvSpPr>
          <p:nvPr>
            <p:ph type="body" sz="quarter" idx="11" hasCustomPrompt="1"/>
          </p:nvPr>
        </p:nvSpPr>
        <p:spPr>
          <a:xfrm>
            <a:off x="1856795" y="416764"/>
            <a:ext cx="9828438" cy="503965"/>
          </a:xfrm>
          <a:prstGeom prst="rect">
            <a:avLst/>
          </a:prstGeom>
        </p:spPr>
        <p:txBody>
          <a:bodyPr/>
          <a:lstStyle>
            <a:lvl1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sz="2800" b="1">
                <a:solidFill>
                  <a:schemeClr val="tx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a:t>1 line title</a:t>
            </a:r>
          </a:p>
        </p:txBody>
      </p:sp>
      <p:sp>
        <p:nvSpPr>
          <p:cNvPr id="8" name="Text Placeholder 12">
            <a:extLst>
              <a:ext uri="{FF2B5EF4-FFF2-40B4-BE49-F238E27FC236}">
                <a16:creationId xmlns:a16="http://schemas.microsoft.com/office/drawing/2014/main" id="{0D94A61B-BE4E-6C4F-A23A-4FE31AF68140}"/>
              </a:ext>
            </a:extLst>
          </p:cNvPr>
          <p:cNvSpPr>
            <a:spLocks noGrp="1"/>
          </p:cNvSpPr>
          <p:nvPr>
            <p:ph type="body" sz="quarter" idx="14" hasCustomPrompt="1"/>
          </p:nvPr>
        </p:nvSpPr>
        <p:spPr>
          <a:xfrm>
            <a:off x="1856106" y="1095793"/>
            <a:ext cx="9785032" cy="503965"/>
          </a:xfrm>
          <a:prstGeom prst="rect">
            <a:avLst/>
          </a:prstGeom>
        </p:spPr>
        <p:txBody>
          <a:bodyPr/>
          <a:lstStyle>
            <a:lvl1pPr marL="0" indent="0">
              <a:lnSpc>
                <a:spcPct val="100000"/>
              </a:lnSpc>
              <a:spcBef>
                <a:spcPts val="0"/>
              </a:spcBef>
              <a:buClr>
                <a:schemeClr val="accent1"/>
              </a:buClr>
              <a:buFontTx/>
              <a:buNone/>
              <a:defRPr lang="en-US" sz="1800" b="0" kern="1200" dirty="0">
                <a:solidFill>
                  <a:schemeClr val="tx1"/>
                </a:solidFill>
                <a:latin typeface="+mn-lt"/>
                <a:ea typeface="+mn-ea"/>
                <a:cs typeface="+mn-cs"/>
              </a:defRPr>
            </a:lvl1pPr>
            <a:lvl2pPr marL="457200" indent="0">
              <a:buNone/>
              <a:defRPr/>
            </a:lvl2pPr>
            <a:lvl3pPr marL="914400" indent="0">
              <a:buNone/>
              <a:defRPr/>
            </a:lvl3pPr>
            <a:lvl4pPr marL="1371600" indent="0">
              <a:buNone/>
              <a:defRPr/>
            </a:lvl4pPr>
            <a:lvl5pPr marL="1828800" indent="0">
              <a:buNone/>
              <a:defRPr/>
            </a:lvl5pPr>
          </a:lstStyle>
          <a:p>
            <a:pPr lvl="0"/>
            <a:r>
              <a:rPr lang="en-GB"/>
              <a:t>Click to edit paragraph</a:t>
            </a:r>
            <a:endParaRPr lang="en-US"/>
          </a:p>
        </p:txBody>
      </p:sp>
      <p:sp>
        <p:nvSpPr>
          <p:cNvPr id="11" name="Picture Placeholder 1">
            <a:extLst>
              <a:ext uri="{FF2B5EF4-FFF2-40B4-BE49-F238E27FC236}">
                <a16:creationId xmlns:a16="http://schemas.microsoft.com/office/drawing/2014/main" id="{D31669BA-4E35-B845-868D-A4A77ABC56DF}"/>
              </a:ext>
            </a:extLst>
          </p:cNvPr>
          <p:cNvSpPr>
            <a:spLocks noGrp="1"/>
          </p:cNvSpPr>
          <p:nvPr>
            <p:ph type="pic" sz="quarter" idx="13" hasCustomPrompt="1"/>
          </p:nvPr>
        </p:nvSpPr>
        <p:spPr>
          <a:xfrm>
            <a:off x="550863" y="378626"/>
            <a:ext cx="974296" cy="974296"/>
          </a:xfrm>
          <a:prstGeom prst="rect">
            <a:avLst/>
          </a:prstGeom>
        </p:spPr>
        <p:txBody>
          <a:bodyPr anchor="ctr"/>
          <a:lstStyle>
            <a:lvl1pPr marL="0" indent="0" algn="ctr">
              <a:buNone/>
              <a:defRPr sz="1800"/>
            </a:lvl1pPr>
          </a:lstStyle>
          <a:p>
            <a:r>
              <a:rPr lang="en-US"/>
              <a:t>ICON</a:t>
            </a:r>
          </a:p>
        </p:txBody>
      </p:sp>
      <p:sp>
        <p:nvSpPr>
          <p:cNvPr id="15" name="Text Placeholder 12">
            <a:extLst>
              <a:ext uri="{FF2B5EF4-FFF2-40B4-BE49-F238E27FC236}">
                <a16:creationId xmlns:a16="http://schemas.microsoft.com/office/drawing/2014/main" id="{C7DB8412-A63F-8C43-A759-23235F44EB9B}"/>
              </a:ext>
            </a:extLst>
          </p:cNvPr>
          <p:cNvSpPr>
            <a:spLocks noGrp="1"/>
          </p:cNvSpPr>
          <p:nvPr>
            <p:ph type="body" sz="quarter" idx="15" hasCustomPrompt="1"/>
          </p:nvPr>
        </p:nvSpPr>
        <p:spPr>
          <a:xfrm>
            <a:off x="3305009" y="2603782"/>
            <a:ext cx="2646529" cy="724895"/>
          </a:xfrm>
          <a:prstGeom prst="rect">
            <a:avLst/>
          </a:prstGeom>
        </p:spPr>
        <p:txBody>
          <a:bodyPr/>
          <a:lstStyle>
            <a:lvl1pPr marL="0" indent="0">
              <a:lnSpc>
                <a:spcPct val="100000"/>
              </a:lnSpc>
              <a:spcBef>
                <a:spcPts val="0"/>
              </a:spcBef>
              <a:buClr>
                <a:schemeClr val="accent1"/>
              </a:buClr>
              <a:buFontTx/>
              <a:buNone/>
              <a:defRPr lang="en-US" sz="1800" b="1" kern="1200" dirty="0">
                <a:solidFill>
                  <a:schemeClr val="tx1"/>
                </a:solidFill>
                <a:highlight>
                  <a:srgbClr val="C2ECFF"/>
                </a:highlight>
                <a:latin typeface="+mn-lt"/>
                <a:ea typeface="+mn-ea"/>
                <a:cs typeface="+mn-cs"/>
              </a:defRPr>
            </a:lvl1pPr>
            <a:lvl2pPr marL="457200" indent="0">
              <a:buNone/>
              <a:defRPr/>
            </a:lvl2pPr>
            <a:lvl3pPr marL="914400" indent="0">
              <a:buNone/>
              <a:defRPr/>
            </a:lvl3pPr>
            <a:lvl4pPr marL="1371600" indent="0">
              <a:buNone/>
              <a:defRPr/>
            </a:lvl4pPr>
            <a:lvl5pPr marL="1828800" indent="0">
              <a:buNone/>
              <a:defRPr/>
            </a:lvl5pPr>
          </a:lstStyle>
          <a:p>
            <a:pPr lvl="0"/>
            <a:r>
              <a:rPr lang="en-US"/>
              <a:t>Subheading</a:t>
            </a:r>
          </a:p>
          <a:p>
            <a:pPr lvl="0"/>
            <a:r>
              <a:rPr lang="en-US"/>
              <a:t>2/3 lines</a:t>
            </a:r>
          </a:p>
        </p:txBody>
      </p:sp>
      <p:sp>
        <p:nvSpPr>
          <p:cNvPr id="16" name="Text Placeholder 12">
            <a:extLst>
              <a:ext uri="{FF2B5EF4-FFF2-40B4-BE49-F238E27FC236}">
                <a16:creationId xmlns:a16="http://schemas.microsoft.com/office/drawing/2014/main" id="{99C442B1-5625-4C4B-A5F6-044E6899AECF}"/>
              </a:ext>
            </a:extLst>
          </p:cNvPr>
          <p:cNvSpPr>
            <a:spLocks noGrp="1"/>
          </p:cNvSpPr>
          <p:nvPr>
            <p:ph type="body" sz="quarter" idx="16" hasCustomPrompt="1"/>
          </p:nvPr>
        </p:nvSpPr>
        <p:spPr>
          <a:xfrm>
            <a:off x="3303648" y="3435259"/>
            <a:ext cx="2647890" cy="453542"/>
          </a:xfrm>
          <a:prstGeom prst="rect">
            <a:avLst/>
          </a:prstGeom>
        </p:spPr>
        <p:txBody>
          <a:bodyPr/>
          <a:lstStyle>
            <a:lvl1pPr marL="0" indent="0">
              <a:lnSpc>
                <a:spcPct val="100000"/>
              </a:lnSpc>
              <a:spcBef>
                <a:spcPts val="0"/>
              </a:spcBef>
              <a:buClr>
                <a:schemeClr val="accent1"/>
              </a:buClr>
              <a:buFontTx/>
              <a:buNone/>
              <a:defRPr lang="en-US" sz="1600" kern="1200" spc="20" dirty="0">
                <a:solidFill>
                  <a:schemeClr val="tx1"/>
                </a:solidFill>
                <a:latin typeface="+mn-lt"/>
                <a:ea typeface="+mn-ea"/>
                <a:cs typeface="+mn-cs"/>
              </a:defRPr>
            </a:lvl1pPr>
            <a:lvl2pPr marL="457200" indent="0">
              <a:buNone/>
              <a:defRPr/>
            </a:lvl2pPr>
            <a:lvl3pPr marL="914400" indent="0">
              <a:buNone/>
              <a:defRPr/>
            </a:lvl3pPr>
            <a:lvl4pPr marL="1371600" indent="0">
              <a:buNone/>
              <a:defRPr/>
            </a:lvl4pPr>
            <a:lvl5pPr marL="1828800" indent="0">
              <a:buNone/>
              <a:defRPr/>
            </a:lvl5pPr>
          </a:lstStyle>
          <a:p>
            <a:pPr lvl="0"/>
            <a:r>
              <a:rPr lang="en-GB"/>
              <a:t>Click to edit paragraph</a:t>
            </a:r>
            <a:endParaRPr lang="en-US"/>
          </a:p>
        </p:txBody>
      </p:sp>
      <p:sp>
        <p:nvSpPr>
          <p:cNvPr id="17" name="Text Placeholder 12">
            <a:extLst>
              <a:ext uri="{FF2B5EF4-FFF2-40B4-BE49-F238E27FC236}">
                <a16:creationId xmlns:a16="http://schemas.microsoft.com/office/drawing/2014/main" id="{86DEA09A-9CAE-C54B-84BC-0A0BC24EE498}"/>
              </a:ext>
            </a:extLst>
          </p:cNvPr>
          <p:cNvSpPr>
            <a:spLocks noGrp="1"/>
          </p:cNvSpPr>
          <p:nvPr>
            <p:ph type="body" sz="quarter" idx="17" hasCustomPrompt="1"/>
          </p:nvPr>
        </p:nvSpPr>
        <p:spPr>
          <a:xfrm>
            <a:off x="465547" y="2603782"/>
            <a:ext cx="2667543" cy="724895"/>
          </a:xfrm>
          <a:prstGeom prst="rect">
            <a:avLst/>
          </a:prstGeom>
        </p:spPr>
        <p:txBody>
          <a:bodyPr/>
          <a:lstStyle>
            <a:lvl1pPr marL="0" indent="0">
              <a:lnSpc>
                <a:spcPct val="100000"/>
              </a:lnSpc>
              <a:spcBef>
                <a:spcPts val="0"/>
              </a:spcBef>
              <a:buClr>
                <a:schemeClr val="accent1"/>
              </a:buClr>
              <a:buFontTx/>
              <a:buNone/>
              <a:defRPr lang="en-US" sz="1800" b="1" kern="1200" dirty="0">
                <a:solidFill>
                  <a:schemeClr val="tx1"/>
                </a:solidFill>
                <a:highlight>
                  <a:srgbClr val="C2ECFF"/>
                </a:highlight>
                <a:latin typeface="+mn-lt"/>
                <a:ea typeface="+mn-ea"/>
                <a:cs typeface="+mn-cs"/>
              </a:defRPr>
            </a:lvl1pPr>
            <a:lvl2pPr marL="457200" indent="0">
              <a:buNone/>
              <a:defRPr/>
            </a:lvl2pPr>
            <a:lvl3pPr marL="914400" indent="0">
              <a:buNone/>
              <a:defRPr/>
            </a:lvl3pPr>
            <a:lvl4pPr marL="1371600" indent="0">
              <a:buNone/>
              <a:defRPr/>
            </a:lvl4pPr>
            <a:lvl5pPr marL="1828800" indent="0">
              <a:buNone/>
              <a:defRPr/>
            </a:lvl5pPr>
          </a:lstStyle>
          <a:p>
            <a:pPr lvl="0"/>
            <a:r>
              <a:rPr lang="en-US"/>
              <a:t>Subheading</a:t>
            </a:r>
          </a:p>
          <a:p>
            <a:pPr lvl="0"/>
            <a:r>
              <a:rPr lang="en-US"/>
              <a:t>2/3 lines</a:t>
            </a:r>
          </a:p>
        </p:txBody>
      </p:sp>
      <p:sp>
        <p:nvSpPr>
          <p:cNvPr id="18" name="Text Placeholder 12">
            <a:extLst>
              <a:ext uri="{FF2B5EF4-FFF2-40B4-BE49-F238E27FC236}">
                <a16:creationId xmlns:a16="http://schemas.microsoft.com/office/drawing/2014/main" id="{E091496E-3E25-AA4E-BFAF-BF2B1C9DC84E}"/>
              </a:ext>
            </a:extLst>
          </p:cNvPr>
          <p:cNvSpPr>
            <a:spLocks noGrp="1"/>
          </p:cNvSpPr>
          <p:nvPr>
            <p:ph type="body" sz="quarter" idx="18" hasCustomPrompt="1"/>
          </p:nvPr>
        </p:nvSpPr>
        <p:spPr>
          <a:xfrm>
            <a:off x="464186" y="3435259"/>
            <a:ext cx="2667543" cy="453542"/>
          </a:xfrm>
          <a:prstGeom prst="rect">
            <a:avLst/>
          </a:prstGeom>
        </p:spPr>
        <p:txBody>
          <a:bodyPr/>
          <a:lstStyle>
            <a:lvl1pPr marL="0" indent="0">
              <a:lnSpc>
                <a:spcPct val="100000"/>
              </a:lnSpc>
              <a:spcBef>
                <a:spcPts val="0"/>
              </a:spcBef>
              <a:buClr>
                <a:schemeClr val="accent1"/>
              </a:buClr>
              <a:buFontTx/>
              <a:buNone/>
              <a:defRPr lang="en-US" sz="1600" kern="1200" spc="20" dirty="0">
                <a:solidFill>
                  <a:schemeClr val="tx1"/>
                </a:solidFill>
                <a:latin typeface="+mn-lt"/>
                <a:ea typeface="+mn-ea"/>
                <a:cs typeface="+mn-cs"/>
              </a:defRPr>
            </a:lvl1pPr>
            <a:lvl2pPr marL="457200" indent="0">
              <a:buNone/>
              <a:defRPr/>
            </a:lvl2pPr>
            <a:lvl3pPr marL="914400" indent="0">
              <a:buNone/>
              <a:defRPr/>
            </a:lvl3pPr>
            <a:lvl4pPr marL="1371600" indent="0">
              <a:buNone/>
              <a:defRPr/>
            </a:lvl4pPr>
            <a:lvl5pPr marL="1828800" indent="0">
              <a:buNone/>
              <a:defRPr/>
            </a:lvl5pPr>
          </a:lstStyle>
          <a:p>
            <a:pPr lvl="0"/>
            <a:r>
              <a:rPr lang="en-GB"/>
              <a:t>Click to edit paragraph</a:t>
            </a:r>
            <a:endParaRPr lang="en-US"/>
          </a:p>
        </p:txBody>
      </p:sp>
      <p:sp>
        <p:nvSpPr>
          <p:cNvPr id="19" name="Text Placeholder 12">
            <a:extLst>
              <a:ext uri="{FF2B5EF4-FFF2-40B4-BE49-F238E27FC236}">
                <a16:creationId xmlns:a16="http://schemas.microsoft.com/office/drawing/2014/main" id="{9B58F3E6-7D13-AB4C-9440-78B938A43C11}"/>
              </a:ext>
            </a:extLst>
          </p:cNvPr>
          <p:cNvSpPr>
            <a:spLocks noGrp="1"/>
          </p:cNvSpPr>
          <p:nvPr>
            <p:ph type="body" sz="quarter" idx="19" hasCustomPrompt="1"/>
          </p:nvPr>
        </p:nvSpPr>
        <p:spPr>
          <a:xfrm>
            <a:off x="6114507" y="2603782"/>
            <a:ext cx="2667543" cy="724895"/>
          </a:xfrm>
          <a:prstGeom prst="rect">
            <a:avLst/>
          </a:prstGeom>
        </p:spPr>
        <p:txBody>
          <a:bodyPr/>
          <a:lstStyle>
            <a:lvl1pPr marL="0" indent="0">
              <a:lnSpc>
                <a:spcPct val="100000"/>
              </a:lnSpc>
              <a:spcBef>
                <a:spcPts val="0"/>
              </a:spcBef>
              <a:buClr>
                <a:schemeClr val="accent1"/>
              </a:buClr>
              <a:buFontTx/>
              <a:buNone/>
              <a:defRPr lang="en-US" sz="1800" b="1" kern="1200" dirty="0">
                <a:solidFill>
                  <a:schemeClr val="tx1"/>
                </a:solidFill>
                <a:highlight>
                  <a:srgbClr val="C2ECFF"/>
                </a:highlight>
                <a:latin typeface="+mn-lt"/>
                <a:ea typeface="+mn-ea"/>
                <a:cs typeface="+mn-cs"/>
              </a:defRPr>
            </a:lvl1pPr>
            <a:lvl2pPr marL="457200" indent="0">
              <a:buNone/>
              <a:defRPr/>
            </a:lvl2pPr>
            <a:lvl3pPr marL="914400" indent="0">
              <a:buNone/>
              <a:defRPr/>
            </a:lvl3pPr>
            <a:lvl4pPr marL="1371600" indent="0">
              <a:buNone/>
              <a:defRPr/>
            </a:lvl4pPr>
            <a:lvl5pPr marL="1828800" indent="0">
              <a:buNone/>
              <a:defRPr/>
            </a:lvl5pPr>
          </a:lstStyle>
          <a:p>
            <a:pPr lvl="0"/>
            <a:r>
              <a:rPr lang="en-US"/>
              <a:t>Subheading</a:t>
            </a:r>
          </a:p>
          <a:p>
            <a:pPr lvl="0"/>
            <a:r>
              <a:rPr lang="en-US"/>
              <a:t>2/3 lines</a:t>
            </a:r>
          </a:p>
        </p:txBody>
      </p:sp>
      <p:sp>
        <p:nvSpPr>
          <p:cNvPr id="20" name="Text Placeholder 12">
            <a:extLst>
              <a:ext uri="{FF2B5EF4-FFF2-40B4-BE49-F238E27FC236}">
                <a16:creationId xmlns:a16="http://schemas.microsoft.com/office/drawing/2014/main" id="{6D09DDB8-C490-F94B-8E7D-7DC88AE6ECDE}"/>
              </a:ext>
            </a:extLst>
          </p:cNvPr>
          <p:cNvSpPr>
            <a:spLocks noGrp="1"/>
          </p:cNvSpPr>
          <p:nvPr>
            <p:ph type="body" sz="quarter" idx="20" hasCustomPrompt="1"/>
          </p:nvPr>
        </p:nvSpPr>
        <p:spPr>
          <a:xfrm>
            <a:off x="6113146" y="3435259"/>
            <a:ext cx="2683192" cy="453542"/>
          </a:xfrm>
          <a:prstGeom prst="rect">
            <a:avLst/>
          </a:prstGeom>
        </p:spPr>
        <p:txBody>
          <a:bodyPr/>
          <a:lstStyle>
            <a:lvl1pPr marL="0" indent="0">
              <a:lnSpc>
                <a:spcPct val="100000"/>
              </a:lnSpc>
              <a:spcBef>
                <a:spcPts val="0"/>
              </a:spcBef>
              <a:buClr>
                <a:schemeClr val="accent1"/>
              </a:buClr>
              <a:buFontTx/>
              <a:buNone/>
              <a:defRPr lang="en-US" sz="1600" kern="1200" spc="20" dirty="0">
                <a:solidFill>
                  <a:schemeClr val="tx1"/>
                </a:solidFill>
                <a:latin typeface="+mn-lt"/>
                <a:ea typeface="+mn-ea"/>
                <a:cs typeface="+mn-cs"/>
              </a:defRPr>
            </a:lvl1pPr>
            <a:lvl2pPr marL="457200" indent="0">
              <a:buNone/>
              <a:defRPr/>
            </a:lvl2pPr>
            <a:lvl3pPr marL="914400" indent="0">
              <a:buNone/>
              <a:defRPr/>
            </a:lvl3pPr>
            <a:lvl4pPr marL="1371600" indent="0">
              <a:buNone/>
              <a:defRPr/>
            </a:lvl4pPr>
            <a:lvl5pPr marL="1828800" indent="0">
              <a:buNone/>
              <a:defRPr/>
            </a:lvl5pPr>
          </a:lstStyle>
          <a:p>
            <a:pPr lvl="0"/>
            <a:r>
              <a:rPr lang="en-GB"/>
              <a:t>Click to edit paragraph</a:t>
            </a:r>
            <a:endParaRPr lang="en-US"/>
          </a:p>
        </p:txBody>
      </p:sp>
      <p:sp>
        <p:nvSpPr>
          <p:cNvPr id="21" name="Text Placeholder 12">
            <a:extLst>
              <a:ext uri="{FF2B5EF4-FFF2-40B4-BE49-F238E27FC236}">
                <a16:creationId xmlns:a16="http://schemas.microsoft.com/office/drawing/2014/main" id="{EB72443C-BF9B-0540-9764-CB0FB79D907E}"/>
              </a:ext>
            </a:extLst>
          </p:cNvPr>
          <p:cNvSpPr>
            <a:spLocks noGrp="1"/>
          </p:cNvSpPr>
          <p:nvPr>
            <p:ph type="body" sz="quarter" idx="21" hasCustomPrompt="1"/>
          </p:nvPr>
        </p:nvSpPr>
        <p:spPr>
          <a:xfrm>
            <a:off x="8959307" y="2603782"/>
            <a:ext cx="2667543" cy="724895"/>
          </a:xfrm>
          <a:prstGeom prst="rect">
            <a:avLst/>
          </a:prstGeom>
        </p:spPr>
        <p:txBody>
          <a:bodyPr/>
          <a:lstStyle>
            <a:lvl1pPr marL="0" indent="0">
              <a:lnSpc>
                <a:spcPct val="100000"/>
              </a:lnSpc>
              <a:spcBef>
                <a:spcPts val="0"/>
              </a:spcBef>
              <a:buClr>
                <a:schemeClr val="accent1"/>
              </a:buClr>
              <a:buFontTx/>
              <a:buNone/>
              <a:defRPr lang="en-US" sz="1800" b="1" kern="1200" dirty="0">
                <a:solidFill>
                  <a:schemeClr val="tx1"/>
                </a:solidFill>
                <a:highlight>
                  <a:srgbClr val="C2ECFF"/>
                </a:highlight>
                <a:latin typeface="+mn-lt"/>
                <a:ea typeface="+mn-ea"/>
                <a:cs typeface="+mn-cs"/>
              </a:defRPr>
            </a:lvl1pPr>
            <a:lvl2pPr marL="457200" indent="0">
              <a:buNone/>
              <a:defRPr/>
            </a:lvl2pPr>
            <a:lvl3pPr marL="914400" indent="0">
              <a:buNone/>
              <a:defRPr/>
            </a:lvl3pPr>
            <a:lvl4pPr marL="1371600" indent="0">
              <a:buNone/>
              <a:defRPr/>
            </a:lvl4pPr>
            <a:lvl5pPr marL="1828800" indent="0">
              <a:buNone/>
              <a:defRPr/>
            </a:lvl5pPr>
          </a:lstStyle>
          <a:p>
            <a:pPr lvl="0"/>
            <a:r>
              <a:rPr lang="en-US"/>
              <a:t>Subheading</a:t>
            </a:r>
          </a:p>
          <a:p>
            <a:pPr lvl="0"/>
            <a:r>
              <a:rPr lang="en-US"/>
              <a:t>2/3 lines</a:t>
            </a:r>
          </a:p>
        </p:txBody>
      </p:sp>
      <p:sp>
        <p:nvSpPr>
          <p:cNvPr id="22" name="Text Placeholder 12">
            <a:extLst>
              <a:ext uri="{FF2B5EF4-FFF2-40B4-BE49-F238E27FC236}">
                <a16:creationId xmlns:a16="http://schemas.microsoft.com/office/drawing/2014/main" id="{A5D0D9E2-3EAB-B34B-92A4-8FFF4DF6C358}"/>
              </a:ext>
            </a:extLst>
          </p:cNvPr>
          <p:cNvSpPr>
            <a:spLocks noGrp="1"/>
          </p:cNvSpPr>
          <p:nvPr>
            <p:ph type="body" sz="quarter" idx="22" hasCustomPrompt="1"/>
          </p:nvPr>
        </p:nvSpPr>
        <p:spPr>
          <a:xfrm>
            <a:off x="8957946" y="3435259"/>
            <a:ext cx="2683192" cy="453542"/>
          </a:xfrm>
          <a:prstGeom prst="rect">
            <a:avLst/>
          </a:prstGeom>
        </p:spPr>
        <p:txBody>
          <a:bodyPr/>
          <a:lstStyle>
            <a:lvl1pPr marL="0" indent="0">
              <a:lnSpc>
                <a:spcPct val="100000"/>
              </a:lnSpc>
              <a:spcBef>
                <a:spcPts val="0"/>
              </a:spcBef>
              <a:buClr>
                <a:schemeClr val="accent1"/>
              </a:buClr>
              <a:buFontTx/>
              <a:buNone/>
              <a:defRPr lang="en-US" sz="1600" kern="1200" spc="20" dirty="0">
                <a:solidFill>
                  <a:schemeClr val="tx1"/>
                </a:solidFill>
                <a:latin typeface="+mn-lt"/>
                <a:ea typeface="+mn-ea"/>
                <a:cs typeface="+mn-cs"/>
              </a:defRPr>
            </a:lvl1pPr>
            <a:lvl2pPr marL="457200" indent="0">
              <a:buNone/>
              <a:defRPr/>
            </a:lvl2pPr>
            <a:lvl3pPr marL="914400" indent="0">
              <a:buNone/>
              <a:defRPr/>
            </a:lvl3pPr>
            <a:lvl4pPr marL="1371600" indent="0">
              <a:buNone/>
              <a:defRPr/>
            </a:lvl4pPr>
            <a:lvl5pPr marL="1828800" indent="0">
              <a:buNone/>
              <a:defRPr/>
            </a:lvl5pPr>
          </a:lstStyle>
          <a:p>
            <a:pPr lvl="0"/>
            <a:r>
              <a:rPr lang="en-GB"/>
              <a:t>Click to edit paragraph</a:t>
            </a:r>
            <a:endParaRPr lang="en-US"/>
          </a:p>
        </p:txBody>
      </p:sp>
      <p:sp>
        <p:nvSpPr>
          <p:cNvPr id="24" name="Text Placeholder 8">
            <a:extLst>
              <a:ext uri="{FF2B5EF4-FFF2-40B4-BE49-F238E27FC236}">
                <a16:creationId xmlns:a16="http://schemas.microsoft.com/office/drawing/2014/main" id="{1AB31908-8E3C-DF44-895E-F15D4BDE24F4}"/>
              </a:ext>
            </a:extLst>
          </p:cNvPr>
          <p:cNvSpPr>
            <a:spLocks noGrp="1"/>
          </p:cNvSpPr>
          <p:nvPr>
            <p:ph type="body" sz="quarter" idx="10" hasCustomPrompt="1"/>
          </p:nvPr>
        </p:nvSpPr>
        <p:spPr>
          <a:xfrm>
            <a:off x="459014" y="6444210"/>
            <a:ext cx="1237989" cy="184760"/>
          </a:xfrm>
          <a:prstGeom prst="rect">
            <a:avLst/>
          </a:prstGeom>
        </p:spPr>
        <p:txBody>
          <a:bodyPr/>
          <a:lstStyle>
            <a:lvl1pPr marL="0" indent="0">
              <a:buNone/>
              <a:defRPr lang="en-US" sz="1050" b="0" kern="1200" spc="70" baseline="0" dirty="0">
                <a:solidFill>
                  <a:schemeClr val="bg1"/>
                </a:solidFill>
                <a:latin typeface="+mn-lt"/>
                <a:ea typeface="+mn-ea"/>
                <a:cs typeface="+mn-cs"/>
              </a:defRPr>
            </a:lvl1pPr>
            <a:lvl2pPr marL="457200" indent="0">
              <a:buNone/>
              <a:defRPr/>
            </a:lvl2pPr>
            <a:lvl3pPr marL="914400" indent="0">
              <a:buNone/>
              <a:defRPr/>
            </a:lvl3pPr>
            <a:lvl4pPr marL="1371600" indent="0">
              <a:buNone/>
              <a:defRPr/>
            </a:lvl4pPr>
            <a:lvl5pPr marL="1828800" indent="0">
              <a:buNone/>
              <a:defRPr/>
            </a:lvl5pPr>
          </a:lstStyle>
          <a:p>
            <a:pPr lvl="0"/>
            <a:r>
              <a:rPr lang="en-US"/>
              <a:t>SOURCE</a:t>
            </a:r>
          </a:p>
        </p:txBody>
      </p:sp>
    </p:spTree>
    <p:extLst>
      <p:ext uri="{BB962C8B-B14F-4D97-AF65-F5344CB8AC3E}">
        <p14:creationId xmlns:p14="http://schemas.microsoft.com/office/powerpoint/2010/main" val="3381245088"/>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Subheads with icons - 1">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314A91FC-C007-0D4C-9877-58183CE0126F}"/>
              </a:ext>
            </a:extLst>
          </p:cNvPr>
          <p:cNvSpPr/>
          <p:nvPr userDrawn="1"/>
        </p:nvSpPr>
        <p:spPr>
          <a:xfrm>
            <a:off x="0" y="6273800"/>
            <a:ext cx="12192000" cy="60925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10" name="Text Placeholder 12">
            <a:extLst>
              <a:ext uri="{FF2B5EF4-FFF2-40B4-BE49-F238E27FC236}">
                <a16:creationId xmlns:a16="http://schemas.microsoft.com/office/drawing/2014/main" id="{5F955B4C-1176-844B-97DA-AD3705C0ADA3}"/>
              </a:ext>
            </a:extLst>
          </p:cNvPr>
          <p:cNvSpPr>
            <a:spLocks noGrp="1"/>
          </p:cNvSpPr>
          <p:nvPr>
            <p:ph type="body" sz="quarter" idx="14" hasCustomPrompt="1"/>
          </p:nvPr>
        </p:nvSpPr>
        <p:spPr>
          <a:xfrm>
            <a:off x="7568358" y="3212742"/>
            <a:ext cx="4072780" cy="2413029"/>
          </a:xfrm>
          <a:prstGeom prst="rect">
            <a:avLst/>
          </a:prstGeom>
        </p:spPr>
        <p:txBody>
          <a:bodyPr/>
          <a:lstStyle>
            <a:lvl1pPr marL="0" indent="0">
              <a:lnSpc>
                <a:spcPct val="100000"/>
              </a:lnSpc>
              <a:spcBef>
                <a:spcPts val="0"/>
              </a:spcBef>
              <a:buClr>
                <a:schemeClr val="accent1"/>
              </a:buClr>
              <a:buFontTx/>
              <a:buNone/>
              <a:defRPr lang="en-US" sz="1800" b="0" kern="1200" dirty="0">
                <a:solidFill>
                  <a:schemeClr val="tx1"/>
                </a:solidFill>
                <a:latin typeface="+mn-lt"/>
                <a:ea typeface="+mn-ea"/>
                <a:cs typeface="+mn-cs"/>
              </a:defRPr>
            </a:lvl1pPr>
            <a:lvl2pPr marL="457200" indent="0">
              <a:buNone/>
              <a:defRPr/>
            </a:lvl2pPr>
            <a:lvl3pPr marL="914400" indent="0">
              <a:buNone/>
              <a:defRPr/>
            </a:lvl3pPr>
            <a:lvl4pPr marL="1371600" indent="0">
              <a:buNone/>
              <a:defRPr/>
            </a:lvl4pPr>
            <a:lvl5pPr marL="1828800" indent="0">
              <a:buNone/>
              <a:defRPr/>
            </a:lvl5pPr>
          </a:lstStyle>
          <a:p>
            <a:pPr lvl="0"/>
            <a:r>
              <a:rPr lang="en-GB"/>
              <a:t>Click to edit paragraph</a:t>
            </a:r>
            <a:endParaRPr lang="en-US"/>
          </a:p>
        </p:txBody>
      </p:sp>
      <p:sp>
        <p:nvSpPr>
          <p:cNvPr id="12" name="Text Placeholder 12">
            <a:extLst>
              <a:ext uri="{FF2B5EF4-FFF2-40B4-BE49-F238E27FC236}">
                <a16:creationId xmlns:a16="http://schemas.microsoft.com/office/drawing/2014/main" id="{6A113126-FAE5-0547-845C-1F744CAECB03}"/>
              </a:ext>
            </a:extLst>
          </p:cNvPr>
          <p:cNvSpPr>
            <a:spLocks noGrp="1"/>
          </p:cNvSpPr>
          <p:nvPr>
            <p:ph type="body" sz="quarter" idx="16" hasCustomPrompt="1"/>
          </p:nvPr>
        </p:nvSpPr>
        <p:spPr>
          <a:xfrm>
            <a:off x="3310968" y="3212742"/>
            <a:ext cx="4080432" cy="2413029"/>
          </a:xfrm>
          <a:prstGeom prst="rect">
            <a:avLst/>
          </a:prstGeom>
        </p:spPr>
        <p:txBody>
          <a:bodyPr/>
          <a:lstStyle>
            <a:lvl1pPr marL="0" indent="0">
              <a:lnSpc>
                <a:spcPct val="100000"/>
              </a:lnSpc>
              <a:spcBef>
                <a:spcPts val="0"/>
              </a:spcBef>
              <a:buClr>
                <a:schemeClr val="accent1"/>
              </a:buClr>
              <a:buFontTx/>
              <a:buNone/>
              <a:defRPr lang="en-US" sz="1800" b="0" kern="1200" dirty="0">
                <a:solidFill>
                  <a:schemeClr val="tx1"/>
                </a:solidFill>
                <a:latin typeface="+mn-lt"/>
                <a:ea typeface="+mn-ea"/>
                <a:cs typeface="+mn-cs"/>
              </a:defRPr>
            </a:lvl1pPr>
            <a:lvl2pPr marL="457200" indent="0">
              <a:buNone/>
              <a:defRPr/>
            </a:lvl2pPr>
            <a:lvl3pPr marL="914400" indent="0">
              <a:buNone/>
              <a:defRPr/>
            </a:lvl3pPr>
            <a:lvl4pPr marL="1371600" indent="0">
              <a:buNone/>
              <a:defRPr/>
            </a:lvl4pPr>
            <a:lvl5pPr marL="1828800" indent="0">
              <a:buNone/>
              <a:defRPr/>
            </a:lvl5pPr>
          </a:lstStyle>
          <a:p>
            <a:pPr lvl="0"/>
            <a:r>
              <a:rPr lang="en-GB"/>
              <a:t>Click to edit paragraph</a:t>
            </a:r>
            <a:endParaRPr lang="en-US"/>
          </a:p>
        </p:txBody>
      </p:sp>
      <p:sp>
        <p:nvSpPr>
          <p:cNvPr id="14" name="Text Placeholder 12">
            <a:extLst>
              <a:ext uri="{FF2B5EF4-FFF2-40B4-BE49-F238E27FC236}">
                <a16:creationId xmlns:a16="http://schemas.microsoft.com/office/drawing/2014/main" id="{11DCB30E-B39C-454F-B8B3-D28C80C9C01A}"/>
              </a:ext>
            </a:extLst>
          </p:cNvPr>
          <p:cNvSpPr>
            <a:spLocks noGrp="1"/>
          </p:cNvSpPr>
          <p:nvPr>
            <p:ph type="body" sz="quarter" idx="17" hasCustomPrompt="1"/>
          </p:nvPr>
        </p:nvSpPr>
        <p:spPr>
          <a:xfrm>
            <a:off x="468106" y="1901736"/>
            <a:ext cx="2675144" cy="2023326"/>
          </a:xfrm>
          <a:prstGeom prst="rect">
            <a:avLst/>
          </a:prstGeom>
        </p:spPr>
        <p:txBody>
          <a:bodyPr/>
          <a:lstStyle>
            <a:lvl1pPr marL="0" indent="0">
              <a:lnSpc>
                <a:spcPct val="100000"/>
              </a:lnSpc>
              <a:spcBef>
                <a:spcPts val="0"/>
              </a:spcBef>
              <a:buClr>
                <a:schemeClr val="accent1"/>
              </a:buClr>
              <a:buFontTx/>
              <a:buNone/>
              <a:defRPr lang="en-US" sz="1800" b="0" kern="1200" dirty="0">
                <a:solidFill>
                  <a:schemeClr val="tx1"/>
                </a:solidFill>
                <a:latin typeface="+mn-lt"/>
                <a:ea typeface="+mn-ea"/>
                <a:cs typeface="+mn-cs"/>
              </a:defRPr>
            </a:lvl1pPr>
            <a:lvl2pPr marL="457200" indent="0">
              <a:buNone/>
              <a:defRPr/>
            </a:lvl2pPr>
            <a:lvl3pPr marL="914400" indent="0">
              <a:buNone/>
              <a:defRPr/>
            </a:lvl3pPr>
            <a:lvl4pPr marL="1371600" indent="0">
              <a:buNone/>
              <a:defRPr/>
            </a:lvl4pPr>
            <a:lvl5pPr marL="1828800" indent="0">
              <a:buNone/>
              <a:defRPr/>
            </a:lvl5pPr>
          </a:lstStyle>
          <a:p>
            <a:pPr lvl="0"/>
            <a:r>
              <a:rPr lang="en-GB"/>
              <a:t>Click to edit paragraph</a:t>
            </a:r>
            <a:endParaRPr lang="en-US"/>
          </a:p>
        </p:txBody>
      </p:sp>
      <p:sp>
        <p:nvSpPr>
          <p:cNvPr id="16" name="Text Placeholder 12">
            <a:extLst>
              <a:ext uri="{FF2B5EF4-FFF2-40B4-BE49-F238E27FC236}">
                <a16:creationId xmlns:a16="http://schemas.microsoft.com/office/drawing/2014/main" id="{E2F76FEE-EEAA-8448-8839-02F1EF5F3B30}"/>
              </a:ext>
            </a:extLst>
          </p:cNvPr>
          <p:cNvSpPr>
            <a:spLocks noGrp="1"/>
          </p:cNvSpPr>
          <p:nvPr>
            <p:ph type="body" sz="quarter" idx="11" hasCustomPrompt="1"/>
          </p:nvPr>
        </p:nvSpPr>
        <p:spPr>
          <a:xfrm>
            <a:off x="450644" y="418949"/>
            <a:ext cx="10737341" cy="1316400"/>
          </a:xfrm>
          <a:prstGeom prst="rect">
            <a:avLst/>
          </a:prstGeom>
        </p:spPr>
        <p:txBody>
          <a:bodyPr/>
          <a:lstStyle>
            <a:lvl1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sz="2800" b="1">
                <a:solidFill>
                  <a:schemeClr val="tx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a:t>2 line title</a:t>
            </a:r>
          </a:p>
          <a:p>
            <a:pPr lvl="0"/>
            <a:endParaRPr lang="en-US"/>
          </a:p>
        </p:txBody>
      </p:sp>
      <p:sp>
        <p:nvSpPr>
          <p:cNvPr id="20" name="Picture Placeholder 1">
            <a:extLst>
              <a:ext uri="{FF2B5EF4-FFF2-40B4-BE49-F238E27FC236}">
                <a16:creationId xmlns:a16="http://schemas.microsoft.com/office/drawing/2014/main" id="{FF891636-E2F9-C44E-8944-6C2CADB98FAD}"/>
              </a:ext>
            </a:extLst>
          </p:cNvPr>
          <p:cNvSpPr>
            <a:spLocks noGrp="1"/>
          </p:cNvSpPr>
          <p:nvPr>
            <p:ph type="pic" sz="quarter" idx="13" hasCustomPrompt="1"/>
          </p:nvPr>
        </p:nvSpPr>
        <p:spPr>
          <a:xfrm>
            <a:off x="3395663" y="1989138"/>
            <a:ext cx="974296" cy="974296"/>
          </a:xfrm>
          <a:prstGeom prst="rect">
            <a:avLst/>
          </a:prstGeom>
        </p:spPr>
        <p:txBody>
          <a:bodyPr anchor="ctr"/>
          <a:lstStyle>
            <a:lvl1pPr marL="0" indent="0" algn="ctr">
              <a:buNone/>
              <a:defRPr sz="1800"/>
            </a:lvl1pPr>
          </a:lstStyle>
          <a:p>
            <a:r>
              <a:rPr lang="en-US"/>
              <a:t>ICON</a:t>
            </a:r>
          </a:p>
        </p:txBody>
      </p:sp>
      <p:sp>
        <p:nvSpPr>
          <p:cNvPr id="21" name="Picture Placeholder 1">
            <a:extLst>
              <a:ext uri="{FF2B5EF4-FFF2-40B4-BE49-F238E27FC236}">
                <a16:creationId xmlns:a16="http://schemas.microsoft.com/office/drawing/2014/main" id="{8F56D6FD-52CA-D944-899D-97685FDAED11}"/>
              </a:ext>
            </a:extLst>
          </p:cNvPr>
          <p:cNvSpPr>
            <a:spLocks noGrp="1"/>
          </p:cNvSpPr>
          <p:nvPr>
            <p:ph type="pic" sz="quarter" idx="18" hasCustomPrompt="1"/>
          </p:nvPr>
        </p:nvSpPr>
        <p:spPr>
          <a:xfrm>
            <a:off x="7643813" y="1989138"/>
            <a:ext cx="974296" cy="974296"/>
          </a:xfrm>
          <a:prstGeom prst="rect">
            <a:avLst/>
          </a:prstGeom>
        </p:spPr>
        <p:txBody>
          <a:bodyPr anchor="ctr"/>
          <a:lstStyle>
            <a:lvl1pPr marL="0" indent="0" algn="ctr">
              <a:buNone/>
              <a:defRPr sz="1800"/>
            </a:lvl1pPr>
          </a:lstStyle>
          <a:p>
            <a:r>
              <a:rPr lang="en-US"/>
              <a:t>ICON</a:t>
            </a:r>
          </a:p>
        </p:txBody>
      </p:sp>
      <p:cxnSp>
        <p:nvCxnSpPr>
          <p:cNvPr id="11" name="Straight Arrow Connector 10">
            <a:extLst>
              <a:ext uri="{FF2B5EF4-FFF2-40B4-BE49-F238E27FC236}">
                <a16:creationId xmlns:a16="http://schemas.microsoft.com/office/drawing/2014/main" id="{6641C3E3-7349-094F-8152-DCA9E70A1F24}"/>
              </a:ext>
            </a:extLst>
          </p:cNvPr>
          <p:cNvCxnSpPr>
            <a:cxnSpLocks/>
          </p:cNvCxnSpPr>
          <p:nvPr userDrawn="1"/>
        </p:nvCxnSpPr>
        <p:spPr>
          <a:xfrm>
            <a:off x="433889" y="557150"/>
            <a:ext cx="0" cy="761051"/>
          </a:xfrm>
          <a:prstGeom prst="straightConnector1">
            <a:avLst/>
          </a:prstGeom>
          <a:ln w="12700"/>
        </p:spPr>
        <p:style>
          <a:lnRef idx="1">
            <a:schemeClr val="accent1"/>
          </a:lnRef>
          <a:fillRef idx="0">
            <a:schemeClr val="accent1"/>
          </a:fillRef>
          <a:effectRef idx="0">
            <a:schemeClr val="accent1"/>
          </a:effectRef>
          <a:fontRef idx="minor">
            <a:schemeClr val="tx1"/>
          </a:fontRef>
        </p:style>
      </p:cxnSp>
      <p:sp>
        <p:nvSpPr>
          <p:cNvPr id="15" name="Text Placeholder 8">
            <a:extLst>
              <a:ext uri="{FF2B5EF4-FFF2-40B4-BE49-F238E27FC236}">
                <a16:creationId xmlns:a16="http://schemas.microsoft.com/office/drawing/2014/main" id="{19E033D9-8609-404E-8F3C-5CD2CD3CDB38}"/>
              </a:ext>
            </a:extLst>
          </p:cNvPr>
          <p:cNvSpPr>
            <a:spLocks noGrp="1"/>
          </p:cNvSpPr>
          <p:nvPr>
            <p:ph type="body" sz="quarter" idx="10" hasCustomPrompt="1"/>
          </p:nvPr>
        </p:nvSpPr>
        <p:spPr>
          <a:xfrm>
            <a:off x="459014" y="6444210"/>
            <a:ext cx="1237989" cy="184760"/>
          </a:xfrm>
          <a:prstGeom prst="rect">
            <a:avLst/>
          </a:prstGeom>
        </p:spPr>
        <p:txBody>
          <a:bodyPr/>
          <a:lstStyle>
            <a:lvl1pPr marL="0" indent="0">
              <a:buNone/>
              <a:defRPr lang="en-US" sz="1050" b="0" kern="1200" spc="70" baseline="0" dirty="0">
                <a:solidFill>
                  <a:schemeClr val="bg1"/>
                </a:solidFill>
                <a:latin typeface="+mn-lt"/>
                <a:ea typeface="+mn-ea"/>
                <a:cs typeface="+mn-cs"/>
              </a:defRPr>
            </a:lvl1pPr>
            <a:lvl2pPr marL="457200" indent="0">
              <a:buNone/>
              <a:defRPr/>
            </a:lvl2pPr>
            <a:lvl3pPr marL="914400" indent="0">
              <a:buNone/>
              <a:defRPr/>
            </a:lvl3pPr>
            <a:lvl4pPr marL="1371600" indent="0">
              <a:buNone/>
              <a:defRPr/>
            </a:lvl4pPr>
            <a:lvl5pPr marL="1828800" indent="0">
              <a:buNone/>
              <a:defRPr/>
            </a:lvl5pPr>
          </a:lstStyle>
          <a:p>
            <a:pPr lvl="0"/>
            <a:r>
              <a:rPr lang="en-US"/>
              <a:t>SOURCE</a:t>
            </a:r>
          </a:p>
        </p:txBody>
      </p:sp>
    </p:spTree>
    <p:extLst>
      <p:ext uri="{BB962C8B-B14F-4D97-AF65-F5344CB8AC3E}">
        <p14:creationId xmlns:p14="http://schemas.microsoft.com/office/powerpoint/2010/main" val="2800553376"/>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Subheads with icons - 2">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FFD98BD4-0303-3848-8CEA-7D1D1D8D3B34}"/>
              </a:ext>
            </a:extLst>
          </p:cNvPr>
          <p:cNvSpPr/>
          <p:nvPr userDrawn="1"/>
        </p:nvSpPr>
        <p:spPr>
          <a:xfrm>
            <a:off x="0" y="6273800"/>
            <a:ext cx="12192000" cy="60925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12" name="Text Placeholder 12">
            <a:extLst>
              <a:ext uri="{FF2B5EF4-FFF2-40B4-BE49-F238E27FC236}">
                <a16:creationId xmlns:a16="http://schemas.microsoft.com/office/drawing/2014/main" id="{6A113126-FAE5-0547-845C-1F744CAECB03}"/>
              </a:ext>
            </a:extLst>
          </p:cNvPr>
          <p:cNvSpPr>
            <a:spLocks noGrp="1"/>
          </p:cNvSpPr>
          <p:nvPr>
            <p:ph type="body" sz="quarter" idx="16" hasCustomPrompt="1"/>
          </p:nvPr>
        </p:nvSpPr>
        <p:spPr>
          <a:xfrm>
            <a:off x="452748" y="3351925"/>
            <a:ext cx="3454440" cy="1991508"/>
          </a:xfrm>
          <a:prstGeom prst="rect">
            <a:avLst/>
          </a:prstGeom>
        </p:spPr>
        <p:txBody>
          <a:bodyPr/>
          <a:lstStyle>
            <a:lvl1pPr marL="0" indent="0">
              <a:lnSpc>
                <a:spcPct val="100000"/>
              </a:lnSpc>
              <a:spcBef>
                <a:spcPts val="0"/>
              </a:spcBef>
              <a:buClr>
                <a:schemeClr val="accent1"/>
              </a:buClr>
              <a:buFontTx/>
              <a:buNone/>
              <a:defRPr lang="en-US" sz="1800" b="0" kern="1200" dirty="0">
                <a:solidFill>
                  <a:schemeClr val="tx1"/>
                </a:solidFill>
                <a:latin typeface="+mn-lt"/>
                <a:ea typeface="+mn-ea"/>
                <a:cs typeface="+mn-cs"/>
              </a:defRPr>
            </a:lvl1pPr>
            <a:lvl2pPr marL="457200" indent="0">
              <a:buNone/>
              <a:defRPr/>
            </a:lvl2pPr>
            <a:lvl3pPr marL="914400" indent="0">
              <a:buNone/>
              <a:defRPr/>
            </a:lvl3pPr>
            <a:lvl4pPr marL="1371600" indent="0">
              <a:buNone/>
              <a:defRPr/>
            </a:lvl4pPr>
            <a:lvl5pPr marL="1828800" indent="0">
              <a:buNone/>
              <a:defRPr/>
            </a:lvl5pPr>
          </a:lstStyle>
          <a:p>
            <a:pPr lvl="0"/>
            <a:r>
              <a:rPr lang="en-GB"/>
              <a:t>Click to edit paragraph</a:t>
            </a:r>
            <a:endParaRPr lang="en-US"/>
          </a:p>
        </p:txBody>
      </p:sp>
      <p:sp>
        <p:nvSpPr>
          <p:cNvPr id="20" name="Text Placeholder 12">
            <a:extLst>
              <a:ext uri="{FF2B5EF4-FFF2-40B4-BE49-F238E27FC236}">
                <a16:creationId xmlns:a16="http://schemas.microsoft.com/office/drawing/2014/main" id="{4DF755E6-B3A8-864F-A0F0-CC097C91B2FE}"/>
              </a:ext>
            </a:extLst>
          </p:cNvPr>
          <p:cNvSpPr>
            <a:spLocks noGrp="1"/>
          </p:cNvSpPr>
          <p:nvPr>
            <p:ph type="body" sz="quarter" idx="18" hasCustomPrompt="1"/>
          </p:nvPr>
        </p:nvSpPr>
        <p:spPr>
          <a:xfrm>
            <a:off x="4338344" y="3351925"/>
            <a:ext cx="3454440" cy="1991508"/>
          </a:xfrm>
          <a:prstGeom prst="rect">
            <a:avLst/>
          </a:prstGeom>
        </p:spPr>
        <p:txBody>
          <a:bodyPr/>
          <a:lstStyle>
            <a:lvl1pPr marL="0" indent="0">
              <a:lnSpc>
                <a:spcPct val="100000"/>
              </a:lnSpc>
              <a:spcBef>
                <a:spcPts val="0"/>
              </a:spcBef>
              <a:buClr>
                <a:schemeClr val="accent1"/>
              </a:buClr>
              <a:buFontTx/>
              <a:buNone/>
              <a:defRPr lang="en-US" sz="1800" b="0" kern="1200" dirty="0">
                <a:solidFill>
                  <a:schemeClr val="tx1"/>
                </a:solidFill>
                <a:latin typeface="+mn-lt"/>
                <a:ea typeface="+mn-ea"/>
                <a:cs typeface="+mn-cs"/>
              </a:defRPr>
            </a:lvl1pPr>
            <a:lvl2pPr marL="457200" indent="0">
              <a:buNone/>
              <a:defRPr/>
            </a:lvl2pPr>
            <a:lvl3pPr marL="914400" indent="0">
              <a:buNone/>
              <a:defRPr/>
            </a:lvl3pPr>
            <a:lvl4pPr marL="1371600" indent="0">
              <a:buNone/>
              <a:defRPr/>
            </a:lvl4pPr>
            <a:lvl5pPr marL="1828800" indent="0">
              <a:buNone/>
              <a:defRPr/>
            </a:lvl5pPr>
          </a:lstStyle>
          <a:p>
            <a:pPr lvl="0"/>
            <a:r>
              <a:rPr lang="en-GB"/>
              <a:t>Click to edit paragraph</a:t>
            </a:r>
            <a:endParaRPr lang="en-US"/>
          </a:p>
        </p:txBody>
      </p:sp>
      <p:sp>
        <p:nvSpPr>
          <p:cNvPr id="24" name="Text Placeholder 12">
            <a:extLst>
              <a:ext uri="{FF2B5EF4-FFF2-40B4-BE49-F238E27FC236}">
                <a16:creationId xmlns:a16="http://schemas.microsoft.com/office/drawing/2014/main" id="{8586B56A-AB72-EC4D-9407-DF3B67169CF1}"/>
              </a:ext>
            </a:extLst>
          </p:cNvPr>
          <p:cNvSpPr>
            <a:spLocks noGrp="1"/>
          </p:cNvSpPr>
          <p:nvPr>
            <p:ph type="body" sz="quarter" idx="20" hasCustomPrompt="1"/>
          </p:nvPr>
        </p:nvSpPr>
        <p:spPr>
          <a:xfrm>
            <a:off x="8201455" y="3351925"/>
            <a:ext cx="3436437" cy="1991508"/>
          </a:xfrm>
          <a:prstGeom prst="rect">
            <a:avLst/>
          </a:prstGeom>
        </p:spPr>
        <p:txBody>
          <a:bodyPr/>
          <a:lstStyle>
            <a:lvl1pPr marL="0" indent="0">
              <a:lnSpc>
                <a:spcPct val="100000"/>
              </a:lnSpc>
              <a:spcBef>
                <a:spcPts val="0"/>
              </a:spcBef>
              <a:buClr>
                <a:schemeClr val="accent1"/>
              </a:buClr>
              <a:buFontTx/>
              <a:buNone/>
              <a:defRPr lang="en-US" sz="1800" b="0" kern="1200" dirty="0">
                <a:solidFill>
                  <a:schemeClr val="tx1"/>
                </a:solidFill>
                <a:latin typeface="+mn-lt"/>
                <a:ea typeface="+mn-ea"/>
                <a:cs typeface="+mn-cs"/>
              </a:defRPr>
            </a:lvl1pPr>
            <a:lvl2pPr marL="457200" indent="0">
              <a:buNone/>
              <a:defRPr/>
            </a:lvl2pPr>
            <a:lvl3pPr marL="914400" indent="0">
              <a:buNone/>
              <a:defRPr/>
            </a:lvl3pPr>
            <a:lvl4pPr marL="1371600" indent="0">
              <a:buNone/>
              <a:defRPr/>
            </a:lvl4pPr>
            <a:lvl5pPr marL="1828800" indent="0">
              <a:buNone/>
              <a:defRPr/>
            </a:lvl5pPr>
          </a:lstStyle>
          <a:p>
            <a:pPr lvl="0"/>
            <a:r>
              <a:rPr lang="en-GB"/>
              <a:t>Click to edit paragraph</a:t>
            </a:r>
            <a:endParaRPr lang="en-US"/>
          </a:p>
        </p:txBody>
      </p:sp>
      <p:sp>
        <p:nvSpPr>
          <p:cNvPr id="27" name="Text Placeholder 12">
            <a:extLst>
              <a:ext uri="{FF2B5EF4-FFF2-40B4-BE49-F238E27FC236}">
                <a16:creationId xmlns:a16="http://schemas.microsoft.com/office/drawing/2014/main" id="{57249F8F-547E-884E-9AEC-FC59F9DA7919}"/>
              </a:ext>
            </a:extLst>
          </p:cNvPr>
          <p:cNvSpPr>
            <a:spLocks noGrp="1"/>
          </p:cNvSpPr>
          <p:nvPr>
            <p:ph type="body" sz="quarter" idx="11" hasCustomPrompt="1"/>
          </p:nvPr>
        </p:nvSpPr>
        <p:spPr>
          <a:xfrm>
            <a:off x="447035" y="417776"/>
            <a:ext cx="10737350" cy="531557"/>
          </a:xfrm>
          <a:prstGeom prst="rect">
            <a:avLst/>
          </a:prstGeom>
        </p:spPr>
        <p:txBody>
          <a:bodyPr/>
          <a:lstStyle>
            <a:lvl1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sz="2800" b="1">
                <a:solidFill>
                  <a:schemeClr val="tx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GB"/>
              <a:t>1 line title</a:t>
            </a:r>
            <a:endParaRPr lang="en-US"/>
          </a:p>
        </p:txBody>
      </p:sp>
      <p:sp>
        <p:nvSpPr>
          <p:cNvPr id="29" name="Text Placeholder 12">
            <a:extLst>
              <a:ext uri="{FF2B5EF4-FFF2-40B4-BE49-F238E27FC236}">
                <a16:creationId xmlns:a16="http://schemas.microsoft.com/office/drawing/2014/main" id="{4FBDCF6D-0ADB-AC4E-8E16-65CE05649ECC}"/>
              </a:ext>
            </a:extLst>
          </p:cNvPr>
          <p:cNvSpPr>
            <a:spLocks noGrp="1"/>
          </p:cNvSpPr>
          <p:nvPr>
            <p:ph type="body" sz="quarter" idx="12" hasCustomPrompt="1"/>
          </p:nvPr>
        </p:nvSpPr>
        <p:spPr>
          <a:xfrm>
            <a:off x="463041" y="1120238"/>
            <a:ext cx="10717031" cy="313085"/>
          </a:xfrm>
          <a:prstGeom prst="rect">
            <a:avLst/>
          </a:prstGeom>
        </p:spPr>
        <p:txBody>
          <a:bodyPr/>
          <a:lstStyle>
            <a:lvl1pPr marL="0" indent="0">
              <a:lnSpc>
                <a:spcPct val="100000"/>
              </a:lnSpc>
              <a:spcBef>
                <a:spcPts val="0"/>
              </a:spcBef>
              <a:buNone/>
              <a:defRPr sz="1800" b="0" spc="20" baseline="0">
                <a:solidFill>
                  <a:schemeClr val="tx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GB"/>
              <a:t>Click to edit paragraph</a:t>
            </a:r>
            <a:endParaRPr lang="en-US"/>
          </a:p>
        </p:txBody>
      </p:sp>
      <p:sp>
        <p:nvSpPr>
          <p:cNvPr id="17" name="Picture Placeholder 1">
            <a:extLst>
              <a:ext uri="{FF2B5EF4-FFF2-40B4-BE49-F238E27FC236}">
                <a16:creationId xmlns:a16="http://schemas.microsoft.com/office/drawing/2014/main" id="{59068ED3-8DCE-2B4C-818C-12010A8DB633}"/>
              </a:ext>
            </a:extLst>
          </p:cNvPr>
          <p:cNvSpPr>
            <a:spLocks noGrp="1"/>
          </p:cNvSpPr>
          <p:nvPr>
            <p:ph type="pic" sz="quarter" idx="13" hasCustomPrompt="1"/>
          </p:nvPr>
        </p:nvSpPr>
        <p:spPr>
          <a:xfrm>
            <a:off x="550863" y="1994218"/>
            <a:ext cx="974296" cy="974296"/>
          </a:xfrm>
          <a:prstGeom prst="rect">
            <a:avLst/>
          </a:prstGeom>
        </p:spPr>
        <p:txBody>
          <a:bodyPr anchor="ctr"/>
          <a:lstStyle>
            <a:lvl1pPr marL="0" indent="0" algn="ctr">
              <a:buNone/>
              <a:defRPr sz="1800"/>
            </a:lvl1pPr>
          </a:lstStyle>
          <a:p>
            <a:r>
              <a:rPr lang="en-US"/>
              <a:t>ICON</a:t>
            </a:r>
          </a:p>
        </p:txBody>
      </p:sp>
      <p:sp>
        <p:nvSpPr>
          <p:cNvPr id="26" name="Picture Placeholder 1">
            <a:extLst>
              <a:ext uri="{FF2B5EF4-FFF2-40B4-BE49-F238E27FC236}">
                <a16:creationId xmlns:a16="http://schemas.microsoft.com/office/drawing/2014/main" id="{B4A7983A-9A6D-7D48-A647-2FF5BF3A9097}"/>
              </a:ext>
            </a:extLst>
          </p:cNvPr>
          <p:cNvSpPr>
            <a:spLocks noGrp="1"/>
          </p:cNvSpPr>
          <p:nvPr>
            <p:ph type="pic" sz="quarter" idx="21" hasCustomPrompt="1"/>
          </p:nvPr>
        </p:nvSpPr>
        <p:spPr>
          <a:xfrm>
            <a:off x="4429357" y="1994218"/>
            <a:ext cx="974296" cy="974296"/>
          </a:xfrm>
          <a:prstGeom prst="rect">
            <a:avLst/>
          </a:prstGeom>
        </p:spPr>
        <p:txBody>
          <a:bodyPr anchor="ctr"/>
          <a:lstStyle>
            <a:lvl1pPr marL="0" indent="0" algn="ctr">
              <a:buNone/>
              <a:defRPr sz="1800"/>
            </a:lvl1pPr>
          </a:lstStyle>
          <a:p>
            <a:r>
              <a:rPr lang="en-US"/>
              <a:t>ICON</a:t>
            </a:r>
          </a:p>
        </p:txBody>
      </p:sp>
      <p:sp>
        <p:nvSpPr>
          <p:cNvPr id="32" name="Picture Placeholder 1">
            <a:extLst>
              <a:ext uri="{FF2B5EF4-FFF2-40B4-BE49-F238E27FC236}">
                <a16:creationId xmlns:a16="http://schemas.microsoft.com/office/drawing/2014/main" id="{0B6200F2-4B18-CA41-8152-F02491CB1DD8}"/>
              </a:ext>
            </a:extLst>
          </p:cNvPr>
          <p:cNvSpPr>
            <a:spLocks noGrp="1"/>
          </p:cNvSpPr>
          <p:nvPr>
            <p:ph type="pic" sz="quarter" idx="22" hasCustomPrompt="1"/>
          </p:nvPr>
        </p:nvSpPr>
        <p:spPr>
          <a:xfrm>
            <a:off x="8291373" y="1994218"/>
            <a:ext cx="974296" cy="974296"/>
          </a:xfrm>
          <a:prstGeom prst="rect">
            <a:avLst/>
          </a:prstGeom>
        </p:spPr>
        <p:txBody>
          <a:bodyPr anchor="ctr"/>
          <a:lstStyle>
            <a:lvl1pPr marL="0" indent="0" algn="ctr">
              <a:buNone/>
              <a:defRPr sz="1800"/>
            </a:lvl1pPr>
          </a:lstStyle>
          <a:p>
            <a:r>
              <a:rPr lang="en-US"/>
              <a:t>ICON</a:t>
            </a:r>
          </a:p>
        </p:txBody>
      </p:sp>
      <p:cxnSp>
        <p:nvCxnSpPr>
          <p:cNvPr id="13" name="Straight Arrow Connector 12">
            <a:extLst>
              <a:ext uri="{FF2B5EF4-FFF2-40B4-BE49-F238E27FC236}">
                <a16:creationId xmlns:a16="http://schemas.microsoft.com/office/drawing/2014/main" id="{8077175C-2A66-F541-80F8-FF19AF25FAF5}"/>
              </a:ext>
            </a:extLst>
          </p:cNvPr>
          <p:cNvCxnSpPr>
            <a:cxnSpLocks/>
          </p:cNvCxnSpPr>
          <p:nvPr userDrawn="1"/>
        </p:nvCxnSpPr>
        <p:spPr>
          <a:xfrm>
            <a:off x="433889" y="557150"/>
            <a:ext cx="0" cy="279780"/>
          </a:xfrm>
          <a:prstGeom prst="straightConnector1">
            <a:avLst/>
          </a:prstGeom>
          <a:ln w="12700"/>
        </p:spPr>
        <p:style>
          <a:lnRef idx="1">
            <a:schemeClr val="accent1"/>
          </a:lnRef>
          <a:fillRef idx="0">
            <a:schemeClr val="accent1"/>
          </a:fillRef>
          <a:effectRef idx="0">
            <a:schemeClr val="accent1"/>
          </a:effectRef>
          <a:fontRef idx="minor">
            <a:schemeClr val="tx1"/>
          </a:fontRef>
        </p:style>
      </p:cxnSp>
      <p:sp>
        <p:nvSpPr>
          <p:cNvPr id="15" name="Text Placeholder 8">
            <a:extLst>
              <a:ext uri="{FF2B5EF4-FFF2-40B4-BE49-F238E27FC236}">
                <a16:creationId xmlns:a16="http://schemas.microsoft.com/office/drawing/2014/main" id="{681B1F30-E18E-D146-B42B-8EBEA82AE3A1}"/>
              </a:ext>
            </a:extLst>
          </p:cNvPr>
          <p:cNvSpPr>
            <a:spLocks noGrp="1"/>
          </p:cNvSpPr>
          <p:nvPr>
            <p:ph type="body" sz="quarter" idx="10" hasCustomPrompt="1"/>
          </p:nvPr>
        </p:nvSpPr>
        <p:spPr>
          <a:xfrm>
            <a:off x="459014" y="6444210"/>
            <a:ext cx="1237989" cy="184760"/>
          </a:xfrm>
          <a:prstGeom prst="rect">
            <a:avLst/>
          </a:prstGeom>
        </p:spPr>
        <p:txBody>
          <a:bodyPr/>
          <a:lstStyle>
            <a:lvl1pPr marL="0" indent="0">
              <a:buNone/>
              <a:defRPr lang="en-US" sz="1050" b="0" kern="1200" spc="70" baseline="0" dirty="0">
                <a:solidFill>
                  <a:schemeClr val="bg1"/>
                </a:solidFill>
                <a:latin typeface="+mn-lt"/>
                <a:ea typeface="+mn-ea"/>
                <a:cs typeface="+mn-cs"/>
              </a:defRPr>
            </a:lvl1pPr>
            <a:lvl2pPr marL="457200" indent="0">
              <a:buNone/>
              <a:defRPr/>
            </a:lvl2pPr>
            <a:lvl3pPr marL="914400" indent="0">
              <a:buNone/>
              <a:defRPr/>
            </a:lvl3pPr>
            <a:lvl4pPr marL="1371600" indent="0">
              <a:buNone/>
              <a:defRPr/>
            </a:lvl4pPr>
            <a:lvl5pPr marL="1828800" indent="0">
              <a:buNone/>
              <a:defRPr/>
            </a:lvl5pPr>
          </a:lstStyle>
          <a:p>
            <a:pPr lvl="0"/>
            <a:r>
              <a:rPr lang="en-US"/>
              <a:t>SOURCE</a:t>
            </a:r>
          </a:p>
        </p:txBody>
      </p:sp>
    </p:spTree>
    <p:extLst>
      <p:ext uri="{BB962C8B-B14F-4D97-AF65-F5344CB8AC3E}">
        <p14:creationId xmlns:p14="http://schemas.microsoft.com/office/powerpoint/2010/main" val="1415420240"/>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Structure icons">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B355BCAA-76DC-394A-B480-FA61872E7E15}"/>
              </a:ext>
            </a:extLst>
          </p:cNvPr>
          <p:cNvSpPr/>
          <p:nvPr userDrawn="1"/>
        </p:nvSpPr>
        <p:spPr>
          <a:xfrm>
            <a:off x="0" y="6273800"/>
            <a:ext cx="12192000" cy="60925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13" name="Text Placeholder 12">
            <a:extLst>
              <a:ext uri="{FF2B5EF4-FFF2-40B4-BE49-F238E27FC236}">
                <a16:creationId xmlns:a16="http://schemas.microsoft.com/office/drawing/2014/main" id="{595B0D2B-96BB-FF49-843C-ED52B962BBE9}"/>
              </a:ext>
            </a:extLst>
          </p:cNvPr>
          <p:cNvSpPr>
            <a:spLocks noGrp="1"/>
          </p:cNvSpPr>
          <p:nvPr>
            <p:ph type="body" sz="quarter" idx="11" hasCustomPrompt="1"/>
          </p:nvPr>
        </p:nvSpPr>
        <p:spPr>
          <a:xfrm>
            <a:off x="449828" y="417757"/>
            <a:ext cx="11185327" cy="531557"/>
          </a:xfrm>
          <a:prstGeom prst="rect">
            <a:avLst/>
          </a:prstGeom>
        </p:spPr>
        <p:txBody>
          <a:bodyPr/>
          <a:lstStyle>
            <a:lvl1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sz="2800" b="1">
                <a:solidFill>
                  <a:schemeClr val="tx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GB"/>
              <a:t>1 line title</a:t>
            </a:r>
            <a:endParaRPr lang="en-US"/>
          </a:p>
        </p:txBody>
      </p:sp>
      <p:sp>
        <p:nvSpPr>
          <p:cNvPr id="10" name="Text Placeholder 12">
            <a:extLst>
              <a:ext uri="{FF2B5EF4-FFF2-40B4-BE49-F238E27FC236}">
                <a16:creationId xmlns:a16="http://schemas.microsoft.com/office/drawing/2014/main" id="{902F867C-A66E-5C48-862B-37D091C3351F}"/>
              </a:ext>
            </a:extLst>
          </p:cNvPr>
          <p:cNvSpPr>
            <a:spLocks noGrp="1"/>
          </p:cNvSpPr>
          <p:nvPr>
            <p:ph type="body" sz="quarter" idx="12" hasCustomPrompt="1"/>
          </p:nvPr>
        </p:nvSpPr>
        <p:spPr>
          <a:xfrm>
            <a:off x="455804" y="1100038"/>
            <a:ext cx="11185334" cy="698282"/>
          </a:xfrm>
          <a:prstGeom prst="rect">
            <a:avLst/>
          </a:prstGeom>
        </p:spPr>
        <p:txBody>
          <a:bodyPr/>
          <a:lstStyle>
            <a:lvl1pPr marL="0" indent="0">
              <a:lnSpc>
                <a:spcPct val="100000"/>
              </a:lnSpc>
              <a:spcBef>
                <a:spcPts val="0"/>
              </a:spcBef>
              <a:buNone/>
              <a:defRPr sz="1800" b="0" spc="20" baseline="0">
                <a:solidFill>
                  <a:schemeClr val="tx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GB"/>
              <a:t>Click to edit paragraph</a:t>
            </a:r>
            <a:endParaRPr lang="en-US"/>
          </a:p>
        </p:txBody>
      </p:sp>
      <p:sp>
        <p:nvSpPr>
          <p:cNvPr id="2" name="Picture Placeholder 1">
            <a:extLst>
              <a:ext uri="{FF2B5EF4-FFF2-40B4-BE49-F238E27FC236}">
                <a16:creationId xmlns:a16="http://schemas.microsoft.com/office/drawing/2014/main" id="{05CEAEC0-57B1-ED40-A979-C284AC975BDD}"/>
              </a:ext>
            </a:extLst>
          </p:cNvPr>
          <p:cNvSpPr>
            <a:spLocks noGrp="1"/>
          </p:cNvSpPr>
          <p:nvPr>
            <p:ph type="pic" sz="quarter" idx="13" hasCustomPrompt="1"/>
          </p:nvPr>
        </p:nvSpPr>
        <p:spPr>
          <a:xfrm>
            <a:off x="1156524" y="3199169"/>
            <a:ext cx="1381760" cy="1381760"/>
          </a:xfrm>
          <a:prstGeom prst="rect">
            <a:avLst/>
          </a:prstGeom>
        </p:spPr>
        <p:txBody>
          <a:bodyPr anchor="ctr"/>
          <a:lstStyle>
            <a:lvl1pPr marL="0" indent="0" algn="ctr">
              <a:buNone/>
              <a:defRPr sz="1800"/>
            </a:lvl1pPr>
          </a:lstStyle>
          <a:p>
            <a:r>
              <a:rPr lang="en-US"/>
              <a:t>ICON</a:t>
            </a:r>
          </a:p>
        </p:txBody>
      </p:sp>
      <p:sp>
        <p:nvSpPr>
          <p:cNvPr id="18" name="Picture Placeholder 1">
            <a:extLst>
              <a:ext uri="{FF2B5EF4-FFF2-40B4-BE49-F238E27FC236}">
                <a16:creationId xmlns:a16="http://schemas.microsoft.com/office/drawing/2014/main" id="{DD4E132D-D925-2449-A6D5-B364918216E9}"/>
              </a:ext>
            </a:extLst>
          </p:cNvPr>
          <p:cNvSpPr>
            <a:spLocks noGrp="1"/>
          </p:cNvSpPr>
          <p:nvPr>
            <p:ph type="pic" sz="quarter" idx="14" hasCustomPrompt="1"/>
          </p:nvPr>
        </p:nvSpPr>
        <p:spPr>
          <a:xfrm>
            <a:off x="6833755" y="3199169"/>
            <a:ext cx="1381760" cy="1381760"/>
          </a:xfrm>
          <a:prstGeom prst="rect">
            <a:avLst/>
          </a:prstGeom>
        </p:spPr>
        <p:txBody>
          <a:bodyPr anchor="ctr"/>
          <a:lstStyle>
            <a:lvl1pPr marL="0" indent="0" algn="ctr">
              <a:buNone/>
              <a:defRPr sz="1800"/>
            </a:lvl1pPr>
          </a:lstStyle>
          <a:p>
            <a:r>
              <a:rPr lang="en-US"/>
              <a:t>ICON</a:t>
            </a:r>
          </a:p>
        </p:txBody>
      </p:sp>
      <p:sp>
        <p:nvSpPr>
          <p:cNvPr id="19" name="Picture Placeholder 1">
            <a:extLst>
              <a:ext uri="{FF2B5EF4-FFF2-40B4-BE49-F238E27FC236}">
                <a16:creationId xmlns:a16="http://schemas.microsoft.com/office/drawing/2014/main" id="{409D32B6-DFD3-5E4C-AB7E-8EA1F6E73543}"/>
              </a:ext>
            </a:extLst>
          </p:cNvPr>
          <p:cNvSpPr>
            <a:spLocks noGrp="1"/>
          </p:cNvSpPr>
          <p:nvPr>
            <p:ph type="pic" sz="quarter" idx="15" hasCustomPrompt="1"/>
          </p:nvPr>
        </p:nvSpPr>
        <p:spPr>
          <a:xfrm>
            <a:off x="3947973" y="3199169"/>
            <a:ext cx="1381760" cy="1381760"/>
          </a:xfrm>
          <a:prstGeom prst="rect">
            <a:avLst/>
          </a:prstGeom>
        </p:spPr>
        <p:txBody>
          <a:bodyPr anchor="ctr"/>
          <a:lstStyle>
            <a:lvl1pPr marL="0" indent="0" algn="ctr">
              <a:buNone/>
              <a:defRPr sz="1800"/>
            </a:lvl1pPr>
          </a:lstStyle>
          <a:p>
            <a:r>
              <a:rPr lang="en-US"/>
              <a:t>ICON</a:t>
            </a:r>
          </a:p>
        </p:txBody>
      </p:sp>
      <p:sp>
        <p:nvSpPr>
          <p:cNvPr id="20" name="Picture Placeholder 1">
            <a:extLst>
              <a:ext uri="{FF2B5EF4-FFF2-40B4-BE49-F238E27FC236}">
                <a16:creationId xmlns:a16="http://schemas.microsoft.com/office/drawing/2014/main" id="{6D9B531F-AC77-D044-BAAB-A129AA107FA0}"/>
              </a:ext>
            </a:extLst>
          </p:cNvPr>
          <p:cNvSpPr>
            <a:spLocks noGrp="1"/>
          </p:cNvSpPr>
          <p:nvPr>
            <p:ph type="pic" sz="quarter" idx="16" hasCustomPrompt="1"/>
          </p:nvPr>
        </p:nvSpPr>
        <p:spPr>
          <a:xfrm>
            <a:off x="9679198" y="3199169"/>
            <a:ext cx="1381760" cy="1381760"/>
          </a:xfrm>
          <a:prstGeom prst="rect">
            <a:avLst/>
          </a:prstGeom>
        </p:spPr>
        <p:txBody>
          <a:bodyPr anchor="ctr"/>
          <a:lstStyle>
            <a:lvl1pPr marL="0" indent="0" algn="ctr">
              <a:buNone/>
              <a:defRPr sz="1800"/>
            </a:lvl1pPr>
          </a:lstStyle>
          <a:p>
            <a:r>
              <a:rPr lang="en-US"/>
              <a:t>ICON</a:t>
            </a:r>
          </a:p>
        </p:txBody>
      </p:sp>
      <p:sp>
        <p:nvSpPr>
          <p:cNvPr id="21" name="Text Placeholder 33">
            <a:extLst>
              <a:ext uri="{FF2B5EF4-FFF2-40B4-BE49-F238E27FC236}">
                <a16:creationId xmlns:a16="http://schemas.microsoft.com/office/drawing/2014/main" id="{F054930D-BD7E-8445-AEC1-55CB81929239}"/>
              </a:ext>
            </a:extLst>
          </p:cNvPr>
          <p:cNvSpPr>
            <a:spLocks noGrp="1"/>
          </p:cNvSpPr>
          <p:nvPr>
            <p:ph type="body" sz="quarter" idx="18"/>
          </p:nvPr>
        </p:nvSpPr>
        <p:spPr>
          <a:xfrm>
            <a:off x="961582" y="4779829"/>
            <a:ext cx="1743020" cy="565544"/>
          </a:xfrm>
          <a:prstGeom prst="rect">
            <a:avLst/>
          </a:prstGeom>
        </p:spPr>
        <p:txBody>
          <a:bodyPr/>
          <a:lstStyle>
            <a:lvl1pPr marL="0" indent="0" algn="ctr">
              <a:lnSpc>
                <a:spcPct val="100000"/>
              </a:lnSpc>
              <a:buNone/>
              <a:defRPr sz="1800" b="1">
                <a:solidFill>
                  <a:schemeClr val="tx1"/>
                </a:solidFill>
              </a:defRPr>
            </a:lvl1pPr>
          </a:lstStyle>
          <a:p>
            <a:endParaRPr lang="en-US"/>
          </a:p>
        </p:txBody>
      </p:sp>
      <p:sp>
        <p:nvSpPr>
          <p:cNvPr id="22" name="Text Placeholder 33">
            <a:extLst>
              <a:ext uri="{FF2B5EF4-FFF2-40B4-BE49-F238E27FC236}">
                <a16:creationId xmlns:a16="http://schemas.microsoft.com/office/drawing/2014/main" id="{295F3F16-2D5B-8643-AAA4-9ABA70CB31F3}"/>
              </a:ext>
            </a:extLst>
          </p:cNvPr>
          <p:cNvSpPr>
            <a:spLocks noGrp="1"/>
          </p:cNvSpPr>
          <p:nvPr>
            <p:ph type="body" sz="quarter" idx="19"/>
          </p:nvPr>
        </p:nvSpPr>
        <p:spPr>
          <a:xfrm>
            <a:off x="3783812" y="4779829"/>
            <a:ext cx="1743020" cy="565544"/>
          </a:xfrm>
          <a:prstGeom prst="rect">
            <a:avLst/>
          </a:prstGeom>
        </p:spPr>
        <p:txBody>
          <a:bodyPr/>
          <a:lstStyle>
            <a:lvl1pPr marL="0" indent="0" algn="ctr">
              <a:lnSpc>
                <a:spcPct val="100000"/>
              </a:lnSpc>
              <a:buNone/>
              <a:defRPr sz="1800" b="1">
                <a:solidFill>
                  <a:schemeClr val="tx1"/>
                </a:solidFill>
              </a:defRPr>
            </a:lvl1pPr>
          </a:lstStyle>
          <a:p>
            <a:endParaRPr lang="en-US"/>
          </a:p>
        </p:txBody>
      </p:sp>
      <p:sp>
        <p:nvSpPr>
          <p:cNvPr id="23" name="Text Placeholder 33">
            <a:extLst>
              <a:ext uri="{FF2B5EF4-FFF2-40B4-BE49-F238E27FC236}">
                <a16:creationId xmlns:a16="http://schemas.microsoft.com/office/drawing/2014/main" id="{A3EA64A3-0C50-C04E-BC01-143FDD285244}"/>
              </a:ext>
            </a:extLst>
          </p:cNvPr>
          <p:cNvSpPr>
            <a:spLocks noGrp="1"/>
          </p:cNvSpPr>
          <p:nvPr>
            <p:ph type="body" sz="quarter" idx="20"/>
          </p:nvPr>
        </p:nvSpPr>
        <p:spPr>
          <a:xfrm>
            <a:off x="6649575" y="4779829"/>
            <a:ext cx="1743020" cy="565544"/>
          </a:xfrm>
          <a:prstGeom prst="rect">
            <a:avLst/>
          </a:prstGeom>
        </p:spPr>
        <p:txBody>
          <a:bodyPr/>
          <a:lstStyle>
            <a:lvl1pPr marL="0" indent="0" algn="ctr">
              <a:lnSpc>
                <a:spcPct val="100000"/>
              </a:lnSpc>
              <a:buNone/>
              <a:defRPr sz="1800" b="1">
                <a:solidFill>
                  <a:schemeClr val="tx1"/>
                </a:solidFill>
              </a:defRPr>
            </a:lvl1pPr>
          </a:lstStyle>
          <a:p>
            <a:endParaRPr lang="en-US"/>
          </a:p>
        </p:txBody>
      </p:sp>
      <p:sp>
        <p:nvSpPr>
          <p:cNvPr id="24" name="Text Placeholder 33">
            <a:extLst>
              <a:ext uri="{FF2B5EF4-FFF2-40B4-BE49-F238E27FC236}">
                <a16:creationId xmlns:a16="http://schemas.microsoft.com/office/drawing/2014/main" id="{57EE20CD-8C4D-E64D-BC08-26822E8B9959}"/>
              </a:ext>
            </a:extLst>
          </p:cNvPr>
          <p:cNvSpPr>
            <a:spLocks noGrp="1"/>
          </p:cNvSpPr>
          <p:nvPr>
            <p:ph type="body" sz="quarter" idx="21"/>
          </p:nvPr>
        </p:nvSpPr>
        <p:spPr>
          <a:xfrm>
            <a:off x="9495018" y="4779829"/>
            <a:ext cx="1743020" cy="565544"/>
          </a:xfrm>
          <a:prstGeom prst="rect">
            <a:avLst/>
          </a:prstGeom>
        </p:spPr>
        <p:txBody>
          <a:bodyPr/>
          <a:lstStyle>
            <a:lvl1pPr marL="0" indent="0" algn="ctr">
              <a:lnSpc>
                <a:spcPct val="100000"/>
              </a:lnSpc>
              <a:buNone/>
              <a:defRPr sz="1800" b="1">
                <a:solidFill>
                  <a:schemeClr val="tx1"/>
                </a:solidFill>
              </a:defRPr>
            </a:lvl1pPr>
          </a:lstStyle>
          <a:p>
            <a:endParaRPr lang="en-US"/>
          </a:p>
        </p:txBody>
      </p:sp>
      <p:cxnSp>
        <p:nvCxnSpPr>
          <p:cNvPr id="15" name="Straight Arrow Connector 14">
            <a:extLst>
              <a:ext uri="{FF2B5EF4-FFF2-40B4-BE49-F238E27FC236}">
                <a16:creationId xmlns:a16="http://schemas.microsoft.com/office/drawing/2014/main" id="{02F1C654-7D3B-1949-8DA3-E5FE328D5281}"/>
              </a:ext>
            </a:extLst>
          </p:cNvPr>
          <p:cNvCxnSpPr>
            <a:cxnSpLocks/>
          </p:cNvCxnSpPr>
          <p:nvPr userDrawn="1"/>
        </p:nvCxnSpPr>
        <p:spPr>
          <a:xfrm>
            <a:off x="433889" y="557150"/>
            <a:ext cx="0" cy="279780"/>
          </a:xfrm>
          <a:prstGeom prst="straightConnector1">
            <a:avLst/>
          </a:prstGeom>
          <a:ln w="12700"/>
        </p:spPr>
        <p:style>
          <a:lnRef idx="1">
            <a:schemeClr val="accent1"/>
          </a:lnRef>
          <a:fillRef idx="0">
            <a:schemeClr val="accent1"/>
          </a:fillRef>
          <a:effectRef idx="0">
            <a:schemeClr val="accent1"/>
          </a:effectRef>
          <a:fontRef idx="minor">
            <a:schemeClr val="tx1"/>
          </a:fontRef>
        </p:style>
      </p:cxnSp>
      <p:sp>
        <p:nvSpPr>
          <p:cNvPr id="16" name="Text Placeholder 8">
            <a:extLst>
              <a:ext uri="{FF2B5EF4-FFF2-40B4-BE49-F238E27FC236}">
                <a16:creationId xmlns:a16="http://schemas.microsoft.com/office/drawing/2014/main" id="{F62EE926-FCC1-8A4E-AA94-CB7A6C61C378}"/>
              </a:ext>
            </a:extLst>
          </p:cNvPr>
          <p:cNvSpPr>
            <a:spLocks noGrp="1"/>
          </p:cNvSpPr>
          <p:nvPr>
            <p:ph type="body" sz="quarter" idx="10" hasCustomPrompt="1"/>
          </p:nvPr>
        </p:nvSpPr>
        <p:spPr>
          <a:xfrm>
            <a:off x="459014" y="6444210"/>
            <a:ext cx="1237989" cy="184760"/>
          </a:xfrm>
          <a:prstGeom prst="rect">
            <a:avLst/>
          </a:prstGeom>
        </p:spPr>
        <p:txBody>
          <a:bodyPr/>
          <a:lstStyle>
            <a:lvl1pPr marL="0" indent="0">
              <a:buNone/>
              <a:defRPr lang="en-US" sz="1050" b="0" kern="1200" spc="70" baseline="0" dirty="0">
                <a:solidFill>
                  <a:schemeClr val="bg1"/>
                </a:solidFill>
                <a:latin typeface="+mn-lt"/>
                <a:ea typeface="+mn-ea"/>
                <a:cs typeface="+mn-cs"/>
              </a:defRPr>
            </a:lvl1pPr>
            <a:lvl2pPr marL="457200" indent="0">
              <a:buNone/>
              <a:defRPr/>
            </a:lvl2pPr>
            <a:lvl3pPr marL="914400" indent="0">
              <a:buNone/>
              <a:defRPr/>
            </a:lvl3pPr>
            <a:lvl4pPr marL="1371600" indent="0">
              <a:buNone/>
              <a:defRPr/>
            </a:lvl4pPr>
            <a:lvl5pPr marL="1828800" indent="0">
              <a:buNone/>
              <a:defRPr/>
            </a:lvl5pPr>
          </a:lstStyle>
          <a:p>
            <a:pPr lvl="0"/>
            <a:r>
              <a:rPr lang="en-US"/>
              <a:t>SOURCE</a:t>
            </a:r>
          </a:p>
        </p:txBody>
      </p:sp>
    </p:spTree>
    <p:extLst>
      <p:ext uri="{BB962C8B-B14F-4D97-AF65-F5344CB8AC3E}">
        <p14:creationId xmlns:p14="http://schemas.microsoft.com/office/powerpoint/2010/main" val="406096940"/>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1 line title whole page para">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B355BCAA-76DC-394A-B480-FA61872E7E15}"/>
              </a:ext>
            </a:extLst>
          </p:cNvPr>
          <p:cNvSpPr/>
          <p:nvPr userDrawn="1"/>
        </p:nvSpPr>
        <p:spPr>
          <a:xfrm>
            <a:off x="0" y="6213303"/>
            <a:ext cx="12192000" cy="66974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9" name="Text Placeholder 8">
            <a:extLst>
              <a:ext uri="{FF2B5EF4-FFF2-40B4-BE49-F238E27FC236}">
                <a16:creationId xmlns:a16="http://schemas.microsoft.com/office/drawing/2014/main" id="{69A79FA4-F9E8-D644-B795-DEF82EA653C6}"/>
              </a:ext>
            </a:extLst>
          </p:cNvPr>
          <p:cNvSpPr>
            <a:spLocks noGrp="1"/>
          </p:cNvSpPr>
          <p:nvPr>
            <p:ph type="body" sz="quarter" idx="10" hasCustomPrompt="1"/>
          </p:nvPr>
        </p:nvSpPr>
        <p:spPr>
          <a:xfrm>
            <a:off x="687888" y="6444210"/>
            <a:ext cx="1237989" cy="184760"/>
          </a:xfrm>
          <a:prstGeom prst="rect">
            <a:avLst/>
          </a:prstGeom>
        </p:spPr>
        <p:txBody>
          <a:bodyPr/>
          <a:lstStyle>
            <a:lvl1pPr marL="0" indent="0">
              <a:buNone/>
              <a:defRPr lang="en-US" sz="1050" b="0" kern="1200" spc="70" baseline="0" dirty="0">
                <a:solidFill>
                  <a:schemeClr val="bg1"/>
                </a:solidFill>
                <a:latin typeface="+mn-lt"/>
                <a:ea typeface="+mn-ea"/>
                <a:cs typeface="+mn-cs"/>
              </a:defRPr>
            </a:lvl1pPr>
            <a:lvl2pPr marL="457200" indent="0">
              <a:buNone/>
              <a:defRPr/>
            </a:lvl2pPr>
            <a:lvl3pPr marL="914400" indent="0">
              <a:buNone/>
              <a:defRPr/>
            </a:lvl3pPr>
            <a:lvl4pPr marL="1371600" indent="0">
              <a:buNone/>
              <a:defRPr/>
            </a:lvl4pPr>
            <a:lvl5pPr marL="1828800" indent="0">
              <a:buNone/>
              <a:defRPr/>
            </a:lvl5pPr>
          </a:lstStyle>
          <a:p>
            <a:pPr lvl="0"/>
            <a:r>
              <a:rPr lang="en-US"/>
              <a:t>SOURCE</a:t>
            </a:r>
          </a:p>
        </p:txBody>
      </p:sp>
      <p:sp>
        <p:nvSpPr>
          <p:cNvPr id="13" name="Text Placeholder 12">
            <a:extLst>
              <a:ext uri="{FF2B5EF4-FFF2-40B4-BE49-F238E27FC236}">
                <a16:creationId xmlns:a16="http://schemas.microsoft.com/office/drawing/2014/main" id="{595B0D2B-96BB-FF49-843C-ED52B962BBE9}"/>
              </a:ext>
            </a:extLst>
          </p:cNvPr>
          <p:cNvSpPr>
            <a:spLocks noGrp="1"/>
          </p:cNvSpPr>
          <p:nvPr>
            <p:ph type="body" sz="quarter" idx="11" hasCustomPrompt="1"/>
          </p:nvPr>
        </p:nvSpPr>
        <p:spPr>
          <a:xfrm>
            <a:off x="667569" y="503867"/>
            <a:ext cx="10737350" cy="531557"/>
          </a:xfrm>
          <a:prstGeom prst="rect">
            <a:avLst/>
          </a:prstGeom>
        </p:spPr>
        <p:txBody>
          <a:bodyPr/>
          <a:lstStyle>
            <a:lvl1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sz="2800" b="1">
                <a:solidFill>
                  <a:schemeClr val="tx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GB"/>
              <a:t>1 line title</a:t>
            </a:r>
            <a:endParaRPr lang="en-US"/>
          </a:p>
        </p:txBody>
      </p:sp>
      <p:cxnSp>
        <p:nvCxnSpPr>
          <p:cNvPr id="8" name="Straight Arrow Connector 7">
            <a:extLst>
              <a:ext uri="{FF2B5EF4-FFF2-40B4-BE49-F238E27FC236}">
                <a16:creationId xmlns:a16="http://schemas.microsoft.com/office/drawing/2014/main" id="{837E9978-810C-5E42-B2A9-D46BE2FA7A15}"/>
              </a:ext>
            </a:extLst>
          </p:cNvPr>
          <p:cNvCxnSpPr>
            <a:cxnSpLocks/>
          </p:cNvCxnSpPr>
          <p:nvPr userDrawn="1"/>
        </p:nvCxnSpPr>
        <p:spPr>
          <a:xfrm>
            <a:off x="667569" y="628270"/>
            <a:ext cx="0" cy="279780"/>
          </a:xfrm>
          <a:prstGeom prst="straightConnector1">
            <a:avLst/>
          </a:prstGeom>
          <a:ln w="12700"/>
        </p:spPr>
        <p:style>
          <a:lnRef idx="1">
            <a:schemeClr val="accent1"/>
          </a:lnRef>
          <a:fillRef idx="0">
            <a:schemeClr val="accent1"/>
          </a:fillRef>
          <a:effectRef idx="0">
            <a:schemeClr val="accent1"/>
          </a:effectRef>
          <a:fontRef idx="minor">
            <a:schemeClr val="tx1"/>
          </a:fontRef>
        </p:style>
      </p:cxnSp>
      <p:sp>
        <p:nvSpPr>
          <p:cNvPr id="10" name="Text Placeholder 12">
            <a:extLst>
              <a:ext uri="{FF2B5EF4-FFF2-40B4-BE49-F238E27FC236}">
                <a16:creationId xmlns:a16="http://schemas.microsoft.com/office/drawing/2014/main" id="{902F867C-A66E-5C48-862B-37D091C3351F}"/>
              </a:ext>
            </a:extLst>
          </p:cNvPr>
          <p:cNvSpPr>
            <a:spLocks noGrp="1"/>
          </p:cNvSpPr>
          <p:nvPr>
            <p:ph type="body" sz="quarter" idx="12" hasCustomPrompt="1"/>
          </p:nvPr>
        </p:nvSpPr>
        <p:spPr>
          <a:xfrm>
            <a:off x="687888" y="1413114"/>
            <a:ext cx="10717031" cy="313085"/>
          </a:xfrm>
          <a:prstGeom prst="rect">
            <a:avLst/>
          </a:prstGeom>
        </p:spPr>
        <p:txBody>
          <a:bodyPr/>
          <a:lstStyle>
            <a:lvl1pPr marL="0" indent="0">
              <a:lnSpc>
                <a:spcPts val="2100"/>
              </a:lnSpc>
              <a:spcBef>
                <a:spcPts val="0"/>
              </a:spcBef>
              <a:buNone/>
              <a:defRPr sz="1500" b="0" spc="20" baseline="0">
                <a:solidFill>
                  <a:schemeClr val="tx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GB"/>
              <a:t>Click to edit paragraph</a:t>
            </a:r>
            <a:endParaRPr lang="en-US"/>
          </a:p>
        </p:txBody>
      </p:sp>
    </p:spTree>
    <p:extLst>
      <p:ext uri="{BB962C8B-B14F-4D97-AF65-F5344CB8AC3E}">
        <p14:creationId xmlns:p14="http://schemas.microsoft.com/office/powerpoint/2010/main" val="171423199"/>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userDrawn="1">
  <p:cSld name="Custom Layout">
    <p:spTree>
      <p:nvGrpSpPr>
        <p:cNvPr id="1" name=""/>
        <p:cNvGrpSpPr/>
        <p:nvPr/>
      </p:nvGrpSpPr>
      <p:grpSpPr>
        <a:xfrm>
          <a:off x="0" y="0"/>
          <a:ext cx="0" cy="0"/>
          <a:chOff x="0" y="0"/>
          <a:chExt cx="0" cy="0"/>
        </a:xfrm>
      </p:grpSpPr>
      <p:sp>
        <p:nvSpPr>
          <p:cNvPr id="37" name="Slide Number Placeholder 5">
            <a:extLst>
              <a:ext uri="{FF2B5EF4-FFF2-40B4-BE49-F238E27FC236}">
                <a16:creationId xmlns:a16="http://schemas.microsoft.com/office/drawing/2014/main" id="{256AA3C9-9B2A-46B6-AD5A-CE82EA0DE0A6}"/>
              </a:ext>
            </a:extLst>
          </p:cNvPr>
          <p:cNvSpPr>
            <a:spLocks noGrp="1"/>
          </p:cNvSpPr>
          <p:nvPr>
            <p:ph type="sldNum" sz="quarter" idx="4"/>
          </p:nvPr>
        </p:nvSpPr>
        <p:spPr bwMode="gray">
          <a:xfrm>
            <a:off x="328925" y="6440986"/>
            <a:ext cx="289931" cy="137615"/>
          </a:xfrm>
          <a:prstGeom prst="rect">
            <a:avLst/>
          </a:prstGeom>
        </p:spPr>
        <p:txBody>
          <a:bodyPr vert="horz" lIns="0" tIns="0" rIns="0" bIns="0" rtlCol="0" anchor="t"/>
          <a:lstStyle>
            <a:lvl1pPr algn="l">
              <a:defRPr sz="1067" b="1">
                <a:solidFill>
                  <a:schemeClr val="bg1">
                    <a:lumMod val="50000"/>
                  </a:schemeClr>
                </a:solidFill>
                <a:latin typeface="Catamaran Medium" panose="00000600000000000000" pitchFamily="2" charset="0"/>
                <a:cs typeface="Times New Roman" panose="02020603050405020304" pitchFamily="18" charset="0"/>
              </a:defRPr>
            </a:lvl1pPr>
          </a:lstStyle>
          <a:p>
            <a:fld id="{A74CE0EA-F3B5-4684-BA10-C594598FDB9C}" type="slidenum">
              <a:rPr lang="en-GB" smtClean="0"/>
              <a:pPr/>
              <a:t>‹#›</a:t>
            </a:fld>
            <a:endParaRPr lang="en-GB"/>
          </a:p>
        </p:txBody>
      </p:sp>
    </p:spTree>
    <p:extLst>
      <p:ext uri="{BB962C8B-B14F-4D97-AF65-F5344CB8AC3E}">
        <p14:creationId xmlns:p14="http://schemas.microsoft.com/office/powerpoint/2010/main" val="351578025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ction Header 2 lines">
    <p:bg>
      <p:bgRef idx="1001">
        <a:schemeClr val="bg2"/>
      </p:bgRef>
    </p:bg>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D5A7E6A4-B355-4E4A-ABA1-23E36E484332}"/>
              </a:ext>
            </a:extLst>
          </p:cNvPr>
          <p:cNvSpPr>
            <a:spLocks noGrp="1"/>
          </p:cNvSpPr>
          <p:nvPr>
            <p:ph type="title" hasCustomPrompt="1"/>
          </p:nvPr>
        </p:nvSpPr>
        <p:spPr>
          <a:xfrm>
            <a:off x="709753" y="2380896"/>
            <a:ext cx="5173431" cy="1652624"/>
          </a:xfrm>
          <a:prstGeom prst="rect">
            <a:avLst/>
          </a:prstGeom>
        </p:spPr>
        <p:txBody>
          <a:bodyPr/>
          <a:lstStyle>
            <a:lvl1pPr>
              <a:defRPr sz="6000" b="1"/>
            </a:lvl1pPr>
          </a:lstStyle>
          <a:p>
            <a:r>
              <a:rPr lang="en-US"/>
              <a:t>Section title</a:t>
            </a:r>
            <a:br>
              <a:rPr lang="en-US"/>
            </a:br>
            <a:r>
              <a:rPr lang="en-US"/>
              <a:t>2 lines</a:t>
            </a:r>
          </a:p>
        </p:txBody>
      </p:sp>
      <p:cxnSp>
        <p:nvCxnSpPr>
          <p:cNvPr id="4" name="Straight Connector 3">
            <a:extLst>
              <a:ext uri="{FF2B5EF4-FFF2-40B4-BE49-F238E27FC236}">
                <a16:creationId xmlns:a16="http://schemas.microsoft.com/office/drawing/2014/main" id="{1A591AC2-2B7E-AA45-A69B-35905E1497B4}"/>
              </a:ext>
            </a:extLst>
          </p:cNvPr>
          <p:cNvCxnSpPr>
            <a:cxnSpLocks/>
          </p:cNvCxnSpPr>
          <p:nvPr userDrawn="1"/>
        </p:nvCxnSpPr>
        <p:spPr>
          <a:xfrm>
            <a:off x="555539" y="2525751"/>
            <a:ext cx="0" cy="1371600"/>
          </a:xfrm>
          <a:prstGeom prst="line">
            <a:avLst/>
          </a:prstGeom>
          <a:ln w="12700">
            <a:solidFill>
              <a:srgbClr val="008DC9"/>
            </a:solidFill>
          </a:ln>
        </p:spPr>
        <p:style>
          <a:lnRef idx="1">
            <a:schemeClr val="accent1"/>
          </a:lnRef>
          <a:fillRef idx="0">
            <a:schemeClr val="accent1"/>
          </a:fillRef>
          <a:effectRef idx="0">
            <a:schemeClr val="accent1"/>
          </a:effectRef>
          <a:fontRef idx="minor">
            <a:schemeClr val="tx1"/>
          </a:fontRef>
        </p:style>
      </p:cxnSp>
      <p:sp>
        <p:nvSpPr>
          <p:cNvPr id="6" name="Rectangle 5">
            <a:extLst>
              <a:ext uri="{FF2B5EF4-FFF2-40B4-BE49-F238E27FC236}">
                <a16:creationId xmlns:a16="http://schemas.microsoft.com/office/drawing/2014/main" id="{A3C7769D-2E05-8043-89A6-42C5157E7D12}"/>
              </a:ext>
            </a:extLst>
          </p:cNvPr>
          <p:cNvSpPr/>
          <p:nvPr userDrawn="1"/>
        </p:nvSpPr>
        <p:spPr>
          <a:xfrm>
            <a:off x="0" y="6273800"/>
            <a:ext cx="12192000" cy="60925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Tree>
    <p:extLst>
      <p:ext uri="{BB962C8B-B14F-4D97-AF65-F5344CB8AC3E}">
        <p14:creationId xmlns:p14="http://schemas.microsoft.com/office/powerpoint/2010/main" val="1647772022"/>
      </p:ext>
    </p:extLst>
  </p:cSld>
  <p:clrMapOvr>
    <a:overrideClrMapping bg1="dk1" tx1="lt1" bg2="dk2" tx2="lt2" accent1="accent1" accent2="accent2" accent3="accent3" accent4="accent4" accent5="accent5" accent6="accent6" hlink="hlink" folHlink="folHlink"/>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userDrawn="1">
  <p:cSld name="2_Custom Layout">
    <p:spTree>
      <p:nvGrpSpPr>
        <p:cNvPr id="1" name=""/>
        <p:cNvGrpSpPr/>
        <p:nvPr/>
      </p:nvGrpSpPr>
      <p:grpSpPr>
        <a:xfrm>
          <a:off x="0" y="0"/>
          <a:ext cx="0" cy="0"/>
          <a:chOff x="0" y="0"/>
          <a:chExt cx="0" cy="0"/>
        </a:xfrm>
      </p:grpSpPr>
      <p:cxnSp>
        <p:nvCxnSpPr>
          <p:cNvPr id="7" name="Straight Connector 6">
            <a:extLst>
              <a:ext uri="{FF2B5EF4-FFF2-40B4-BE49-F238E27FC236}">
                <a16:creationId xmlns:a16="http://schemas.microsoft.com/office/drawing/2014/main" id="{2A8F37D5-C9D9-7240-89E7-0300510048EC}"/>
              </a:ext>
            </a:extLst>
          </p:cNvPr>
          <p:cNvCxnSpPr/>
          <p:nvPr userDrawn="1"/>
        </p:nvCxnSpPr>
        <p:spPr>
          <a:xfrm>
            <a:off x="387350" y="720870"/>
            <a:ext cx="0" cy="317500"/>
          </a:xfrm>
          <a:prstGeom prst="line">
            <a:avLst/>
          </a:prstGeom>
          <a:ln w="12700">
            <a:solidFill>
              <a:srgbClr val="008DC9"/>
            </a:solidFill>
          </a:ln>
        </p:spPr>
        <p:style>
          <a:lnRef idx="1">
            <a:schemeClr val="accent1"/>
          </a:lnRef>
          <a:fillRef idx="0">
            <a:schemeClr val="accent1"/>
          </a:fillRef>
          <a:effectRef idx="0">
            <a:schemeClr val="accent1"/>
          </a:effectRef>
          <a:fontRef idx="minor">
            <a:schemeClr val="tx1"/>
          </a:fontRef>
        </p:style>
      </p:cxnSp>
      <p:sp>
        <p:nvSpPr>
          <p:cNvPr id="8" name="Text Placeholder 13">
            <a:extLst>
              <a:ext uri="{FF2B5EF4-FFF2-40B4-BE49-F238E27FC236}">
                <a16:creationId xmlns:a16="http://schemas.microsoft.com/office/drawing/2014/main" id="{EA2816ED-CA67-3B45-B5CC-9B22D1BC864D}"/>
              </a:ext>
            </a:extLst>
          </p:cNvPr>
          <p:cNvSpPr>
            <a:spLocks noGrp="1"/>
          </p:cNvSpPr>
          <p:nvPr>
            <p:ph type="body" sz="half" idx="17" hasCustomPrompt="1"/>
          </p:nvPr>
        </p:nvSpPr>
        <p:spPr>
          <a:xfrm>
            <a:off x="614426" y="1374573"/>
            <a:ext cx="10126124" cy="261610"/>
          </a:xfrm>
          <a:prstGeom prst="rect">
            <a:avLst/>
          </a:prstGeom>
        </p:spPr>
        <p:txBody>
          <a:bodyPr lIns="0" tIns="0" rIns="0" bIns="0" anchor="ctr" anchorCtr="0"/>
          <a:lstStyle>
            <a:lvl1pPr>
              <a:defRPr>
                <a:solidFill>
                  <a:schemeClr val="bg2"/>
                </a:solidFill>
              </a:defRPr>
            </a:lvl1pPr>
          </a:lstStyle>
          <a:p>
            <a:r>
              <a:rPr lang="en-US"/>
              <a:t>Subtitle</a:t>
            </a:r>
          </a:p>
        </p:txBody>
      </p:sp>
      <p:sp>
        <p:nvSpPr>
          <p:cNvPr id="9" name="Text Placeholder 2">
            <a:extLst>
              <a:ext uri="{FF2B5EF4-FFF2-40B4-BE49-F238E27FC236}">
                <a16:creationId xmlns:a16="http://schemas.microsoft.com/office/drawing/2014/main" id="{8487E04A-9944-E749-813E-77947D65320A}"/>
              </a:ext>
            </a:extLst>
          </p:cNvPr>
          <p:cNvSpPr>
            <a:spLocks noGrp="1"/>
          </p:cNvSpPr>
          <p:nvPr>
            <p:ph idx="18" hasCustomPrompt="1"/>
          </p:nvPr>
        </p:nvSpPr>
        <p:spPr>
          <a:xfrm>
            <a:off x="614420" y="1972386"/>
            <a:ext cx="6858000" cy="523220"/>
          </a:xfrm>
          <a:prstGeom prst="rect">
            <a:avLst/>
          </a:prstGeom>
        </p:spPr>
        <p:txBody>
          <a:bodyPr vert="horz" wrap="square" lIns="0" tIns="0" rIns="0" bIns="0" rtlCol="0">
            <a:spAutoFit/>
          </a:bodyPr>
          <a:lstStyle>
            <a:lvl1pPr>
              <a:defRPr>
                <a:solidFill>
                  <a:schemeClr val="bg2"/>
                </a:solidFill>
              </a:defRPr>
            </a:lvl1pPr>
            <a:lvl2pPr marL="216000" indent="-216000">
              <a:buSzPct val="67000"/>
              <a:buFontTx/>
              <a:buBlip>
                <a:blip r:embed="rId2"/>
              </a:buBlip>
              <a:defRPr>
                <a:solidFill>
                  <a:schemeClr val="bg2"/>
                </a:solidFill>
              </a:defRPr>
            </a:lvl2pPr>
            <a:lvl3pPr>
              <a:defRPr>
                <a:solidFill>
                  <a:schemeClr val="bg2"/>
                </a:solidFill>
              </a:defRPr>
            </a:lvl3pPr>
            <a:lvl4pPr>
              <a:defRPr>
                <a:solidFill>
                  <a:schemeClr val="bg2"/>
                </a:solidFill>
              </a:defRPr>
            </a:lvl4pPr>
            <a:lvl5pPr>
              <a:defRPr>
                <a:solidFill>
                  <a:schemeClr val="bg2"/>
                </a:solidFill>
              </a:defRPr>
            </a:lvl5pPr>
          </a:lstStyle>
          <a:p>
            <a:pPr lvl="0"/>
            <a:r>
              <a:rPr lang="en-US"/>
              <a:t>Edit Master text styles</a:t>
            </a:r>
          </a:p>
          <a:p>
            <a:pPr lvl="1"/>
            <a:r>
              <a:rPr lang="en-US"/>
              <a:t>List item</a:t>
            </a:r>
          </a:p>
        </p:txBody>
      </p:sp>
      <p:sp>
        <p:nvSpPr>
          <p:cNvPr id="10" name="Rectangle 9">
            <a:extLst>
              <a:ext uri="{FF2B5EF4-FFF2-40B4-BE49-F238E27FC236}">
                <a16:creationId xmlns:a16="http://schemas.microsoft.com/office/drawing/2014/main" id="{0D5B152B-B947-124E-BC00-B45431A2526B}"/>
              </a:ext>
            </a:extLst>
          </p:cNvPr>
          <p:cNvSpPr/>
          <p:nvPr userDrawn="1"/>
        </p:nvSpPr>
        <p:spPr>
          <a:xfrm>
            <a:off x="0" y="6346825"/>
            <a:ext cx="12192000" cy="514350"/>
          </a:xfrm>
          <a:prstGeom prst="rect">
            <a:avLst/>
          </a:prstGeom>
          <a:solidFill>
            <a:srgbClr val="008DC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n>
                <a:noFill/>
              </a:ln>
              <a:latin typeface="Arial" panose="020B0604020202020204" pitchFamily="34" charset="0"/>
              <a:cs typeface="Arial" panose="020B0604020202020204" pitchFamily="34" charset="0"/>
            </a:endParaRPr>
          </a:p>
        </p:txBody>
      </p:sp>
      <p:sp>
        <p:nvSpPr>
          <p:cNvPr id="11" name="Text Placeholder 2">
            <a:extLst>
              <a:ext uri="{FF2B5EF4-FFF2-40B4-BE49-F238E27FC236}">
                <a16:creationId xmlns:a16="http://schemas.microsoft.com/office/drawing/2014/main" id="{E19973B1-8F7D-7642-8087-9E57F2D038BB}"/>
              </a:ext>
            </a:extLst>
          </p:cNvPr>
          <p:cNvSpPr>
            <a:spLocks noGrp="1"/>
          </p:cNvSpPr>
          <p:nvPr>
            <p:ph type="body" sz="quarter" idx="19" hasCustomPrompt="1"/>
          </p:nvPr>
        </p:nvSpPr>
        <p:spPr>
          <a:xfrm>
            <a:off x="614420" y="720870"/>
            <a:ext cx="10126120" cy="317500"/>
          </a:xfrm>
          <a:prstGeom prst="rect">
            <a:avLst/>
          </a:prstGeom>
        </p:spPr>
        <p:txBody>
          <a:bodyPr lIns="0" anchor="ctr" anchorCtr="0"/>
          <a:lstStyle>
            <a:lvl1pPr>
              <a:defRPr sz="2700" b="1">
                <a:solidFill>
                  <a:schemeClr val="bg2"/>
                </a:solidFill>
              </a:defRPr>
            </a:lvl1pPr>
            <a:lvl2pPr>
              <a:defRPr>
                <a:solidFill>
                  <a:schemeClr val="bg2"/>
                </a:solidFill>
              </a:defRPr>
            </a:lvl2pPr>
            <a:lvl3pPr>
              <a:defRPr>
                <a:solidFill>
                  <a:schemeClr val="bg2"/>
                </a:solidFill>
              </a:defRPr>
            </a:lvl3pPr>
            <a:lvl4pPr>
              <a:defRPr>
                <a:solidFill>
                  <a:schemeClr val="bg2"/>
                </a:solidFill>
              </a:defRPr>
            </a:lvl4pPr>
            <a:lvl5pPr>
              <a:defRPr>
                <a:solidFill>
                  <a:schemeClr val="bg2"/>
                </a:solidFill>
              </a:defRPr>
            </a:lvl5pPr>
          </a:lstStyle>
          <a:p>
            <a:pPr lvl="0"/>
            <a:r>
              <a:rPr lang="en-GB"/>
              <a:t>Title</a:t>
            </a:r>
            <a:endParaRPr lang="en-US"/>
          </a:p>
        </p:txBody>
      </p:sp>
      <p:sp>
        <p:nvSpPr>
          <p:cNvPr id="12" name="Slide Number Placeholder 12">
            <a:extLst>
              <a:ext uri="{FF2B5EF4-FFF2-40B4-BE49-F238E27FC236}">
                <a16:creationId xmlns:a16="http://schemas.microsoft.com/office/drawing/2014/main" id="{0D0F6DDC-3049-984E-ACD8-553F49AC4BF2}"/>
              </a:ext>
            </a:extLst>
          </p:cNvPr>
          <p:cNvSpPr txBox="1">
            <a:spLocks/>
          </p:cNvSpPr>
          <p:nvPr userDrawn="1"/>
        </p:nvSpPr>
        <p:spPr>
          <a:xfrm>
            <a:off x="11683997" y="6356350"/>
            <a:ext cx="508001" cy="501650"/>
          </a:xfrm>
          <a:prstGeom prst="rect">
            <a:avLst/>
          </a:prstGeom>
        </p:spPr>
        <p:txBody>
          <a:bodyPr lIns="0" tIns="0" rIns="0" bIns="0" anchor="ctr" anchorCtr="0"/>
          <a:lstStyle>
            <a:defPPr>
              <a:defRPr lang="en-US"/>
            </a:defPPr>
            <a:lvl1pPr marL="0" algn="ctr" defTabSz="914400" rtl="0" eaLnBrk="1" latinLnBrk="0" hangingPunct="1">
              <a:defRPr sz="1400" b="0" i="0" kern="1200">
                <a:solidFill>
                  <a:srgbClr val="0093D5"/>
                </a:solidFill>
                <a:latin typeface="Trebuchet MS" panose="020B0703020202090204"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33E38FAB-B259-F54A-9829-55A3B8FA4CAF}" type="slidenum">
              <a:rPr lang="en-US" smtClean="0">
                <a:solidFill>
                  <a:schemeClr val="bg1"/>
                </a:solidFill>
              </a:rPr>
              <a:pPr/>
              <a:t>‹#›</a:t>
            </a:fld>
            <a:endParaRPr lang="en-US">
              <a:solidFill>
                <a:schemeClr val="bg1"/>
              </a:solidFill>
            </a:endParaRPr>
          </a:p>
        </p:txBody>
      </p:sp>
    </p:spTree>
    <p:extLst>
      <p:ext uri="{BB962C8B-B14F-4D97-AF65-F5344CB8AC3E}">
        <p14:creationId xmlns:p14="http://schemas.microsoft.com/office/powerpoint/2010/main" val="903667623"/>
      </p:ext>
    </p:extLst>
  </p:cSld>
  <p:clrMapOvr>
    <a:masterClrMapping/>
  </p:clrMapOvr>
  <mc:AlternateContent xmlns:mc="http://schemas.openxmlformats.org/markup-compatibility/2006" xmlns:p14="http://schemas.microsoft.com/office/powerpoint/2010/main">
    <mc:Choice Requires="p14">
      <p:transition p14:dur="300">
        <p:fade/>
      </p:transition>
    </mc:Choice>
    <mc:Fallback xmlns="">
      <p:transition>
        <p:fade/>
      </p:transition>
    </mc:Fallback>
  </mc:AlternateContent>
</p:sldLayout>
</file>

<file path=ppt/slideLayouts/slideLayout31.xml><?xml version="1.0" encoding="utf-8"?>
<p:sldLayout xmlns:a="http://schemas.openxmlformats.org/drawingml/2006/main" xmlns:r="http://schemas.openxmlformats.org/officeDocument/2006/relationships" xmlns:p="http://schemas.openxmlformats.org/presentationml/2006/main">
  <p:cSld name="1 line Titl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B355BCAA-76DC-394A-B480-FA61872E7E15}"/>
              </a:ext>
            </a:extLst>
          </p:cNvPr>
          <p:cNvSpPr/>
          <p:nvPr/>
        </p:nvSpPr>
        <p:spPr>
          <a:xfrm>
            <a:off x="0" y="6213303"/>
            <a:ext cx="12192000" cy="66974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9" name="Text Placeholder 8">
            <a:extLst>
              <a:ext uri="{FF2B5EF4-FFF2-40B4-BE49-F238E27FC236}">
                <a16:creationId xmlns:a16="http://schemas.microsoft.com/office/drawing/2014/main" id="{69A79FA4-F9E8-D644-B795-DEF82EA653C6}"/>
              </a:ext>
            </a:extLst>
          </p:cNvPr>
          <p:cNvSpPr>
            <a:spLocks noGrp="1"/>
          </p:cNvSpPr>
          <p:nvPr>
            <p:ph type="body" sz="quarter" idx="10" hasCustomPrompt="1"/>
          </p:nvPr>
        </p:nvSpPr>
        <p:spPr>
          <a:xfrm>
            <a:off x="687888" y="6444210"/>
            <a:ext cx="1237989" cy="184760"/>
          </a:xfrm>
          <a:prstGeom prst="rect">
            <a:avLst/>
          </a:prstGeom>
        </p:spPr>
        <p:txBody>
          <a:bodyPr/>
          <a:lstStyle>
            <a:lvl1pPr marL="0" indent="0">
              <a:buNone/>
              <a:defRPr lang="en-US" sz="1050" b="0" kern="1200" spc="70" baseline="0" dirty="0">
                <a:solidFill>
                  <a:schemeClr val="bg1"/>
                </a:solidFill>
                <a:latin typeface="+mn-lt"/>
                <a:ea typeface="+mn-ea"/>
                <a:cs typeface="+mn-cs"/>
              </a:defRPr>
            </a:lvl1pPr>
            <a:lvl2pPr marL="457200" indent="0">
              <a:buNone/>
              <a:defRPr/>
            </a:lvl2pPr>
            <a:lvl3pPr marL="914400" indent="0">
              <a:buNone/>
              <a:defRPr/>
            </a:lvl3pPr>
            <a:lvl4pPr marL="1371600" indent="0">
              <a:buNone/>
              <a:defRPr/>
            </a:lvl4pPr>
            <a:lvl5pPr marL="1828800" indent="0">
              <a:buNone/>
              <a:defRPr/>
            </a:lvl5pPr>
          </a:lstStyle>
          <a:p>
            <a:pPr lvl="0"/>
            <a:r>
              <a:rPr lang="en-US"/>
              <a:t>SOURCE</a:t>
            </a:r>
          </a:p>
        </p:txBody>
      </p:sp>
      <p:sp>
        <p:nvSpPr>
          <p:cNvPr id="13" name="Text Placeholder 12">
            <a:extLst>
              <a:ext uri="{FF2B5EF4-FFF2-40B4-BE49-F238E27FC236}">
                <a16:creationId xmlns:a16="http://schemas.microsoft.com/office/drawing/2014/main" id="{595B0D2B-96BB-FF49-843C-ED52B962BBE9}"/>
              </a:ext>
            </a:extLst>
          </p:cNvPr>
          <p:cNvSpPr>
            <a:spLocks noGrp="1"/>
          </p:cNvSpPr>
          <p:nvPr>
            <p:ph type="body" sz="quarter" idx="11" hasCustomPrompt="1"/>
          </p:nvPr>
        </p:nvSpPr>
        <p:spPr>
          <a:xfrm>
            <a:off x="667569" y="503867"/>
            <a:ext cx="10737350" cy="531557"/>
          </a:xfrm>
          <a:prstGeom prst="rect">
            <a:avLst/>
          </a:prstGeom>
        </p:spPr>
        <p:txBody>
          <a:bodyPr/>
          <a:lstStyle>
            <a:lvl1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sz="2800" b="1">
                <a:solidFill>
                  <a:schemeClr val="tx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GB"/>
              <a:t>1 line title</a:t>
            </a:r>
            <a:endParaRPr lang="en-US"/>
          </a:p>
        </p:txBody>
      </p:sp>
      <p:cxnSp>
        <p:nvCxnSpPr>
          <p:cNvPr id="8" name="Straight Arrow Connector 7">
            <a:extLst>
              <a:ext uri="{FF2B5EF4-FFF2-40B4-BE49-F238E27FC236}">
                <a16:creationId xmlns:a16="http://schemas.microsoft.com/office/drawing/2014/main" id="{837E9978-810C-5E42-B2A9-D46BE2FA7A15}"/>
              </a:ext>
            </a:extLst>
          </p:cNvPr>
          <p:cNvCxnSpPr>
            <a:cxnSpLocks/>
          </p:cNvCxnSpPr>
          <p:nvPr/>
        </p:nvCxnSpPr>
        <p:spPr>
          <a:xfrm>
            <a:off x="667569" y="628270"/>
            <a:ext cx="0" cy="279780"/>
          </a:xfrm>
          <a:prstGeom prst="straightConnector1">
            <a:avLst/>
          </a:prstGeom>
          <a:ln w="12700"/>
        </p:spPr>
        <p:style>
          <a:lnRef idx="1">
            <a:schemeClr val="accent1"/>
          </a:lnRef>
          <a:fillRef idx="0">
            <a:schemeClr val="accent1"/>
          </a:fillRef>
          <a:effectRef idx="0">
            <a:schemeClr val="accent1"/>
          </a:effectRef>
          <a:fontRef idx="minor">
            <a:schemeClr val="tx1"/>
          </a:fontRef>
        </p:style>
      </p:cxnSp>
      <p:sp>
        <p:nvSpPr>
          <p:cNvPr id="10" name="Text Placeholder 12">
            <a:extLst>
              <a:ext uri="{FF2B5EF4-FFF2-40B4-BE49-F238E27FC236}">
                <a16:creationId xmlns:a16="http://schemas.microsoft.com/office/drawing/2014/main" id="{902F867C-A66E-5C48-862B-37D091C3351F}"/>
              </a:ext>
            </a:extLst>
          </p:cNvPr>
          <p:cNvSpPr>
            <a:spLocks noGrp="1"/>
          </p:cNvSpPr>
          <p:nvPr>
            <p:ph type="body" sz="quarter" idx="12" hasCustomPrompt="1"/>
          </p:nvPr>
        </p:nvSpPr>
        <p:spPr>
          <a:xfrm>
            <a:off x="687888" y="1397351"/>
            <a:ext cx="3895225" cy="1162746"/>
          </a:xfrm>
          <a:prstGeom prst="rect">
            <a:avLst/>
          </a:prstGeom>
        </p:spPr>
        <p:txBody>
          <a:bodyPr/>
          <a:lstStyle>
            <a:lvl1pPr marL="0" indent="0">
              <a:lnSpc>
                <a:spcPts val="2100"/>
              </a:lnSpc>
              <a:spcBef>
                <a:spcPts val="0"/>
              </a:spcBef>
              <a:buNone/>
              <a:defRPr sz="1500" b="0" spc="20" baseline="0">
                <a:solidFill>
                  <a:schemeClr val="tx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GB"/>
              <a:t>Click to edit paragraph</a:t>
            </a:r>
            <a:endParaRPr lang="en-US"/>
          </a:p>
        </p:txBody>
      </p:sp>
    </p:spTree>
    <p:extLst>
      <p:ext uri="{BB962C8B-B14F-4D97-AF65-F5344CB8AC3E}">
        <p14:creationId xmlns:p14="http://schemas.microsoft.com/office/powerpoint/2010/main" val="2722954548"/>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BE3FD64-FDB9-4389-8405-94C2FFCA4614}"/>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135B0E8E-390D-482B-B269-D82B54D98ECE}"/>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ABFC30F9-4ECD-41D2-B9B0-2FCA904516A3}"/>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B540B6CC-4645-4FB6-8950-0E3B9078CB68}"/>
              </a:ext>
            </a:extLst>
          </p:cNvPr>
          <p:cNvSpPr>
            <a:spLocks noGrp="1"/>
          </p:cNvSpPr>
          <p:nvPr>
            <p:ph type="dt" sz="half" idx="10"/>
          </p:nvPr>
        </p:nvSpPr>
        <p:spPr/>
        <p:txBody>
          <a:bodyPr/>
          <a:lstStyle/>
          <a:p>
            <a:fld id="{EA9AAFB7-E585-4392-A0B0-1250BF98239B}" type="datetimeFigureOut">
              <a:rPr lang="en-US" smtClean="0"/>
              <a:t>4/29/2022</a:t>
            </a:fld>
            <a:endParaRPr lang="en-US"/>
          </a:p>
        </p:txBody>
      </p:sp>
      <p:sp>
        <p:nvSpPr>
          <p:cNvPr id="6" name="Footer Placeholder 5">
            <a:extLst>
              <a:ext uri="{FF2B5EF4-FFF2-40B4-BE49-F238E27FC236}">
                <a16:creationId xmlns:a16="http://schemas.microsoft.com/office/drawing/2014/main" id="{2D42A668-966C-40C9-8A97-59A22AEF75F4}"/>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1591475F-81CB-49D1-BF1F-F42876DF741B}"/>
              </a:ext>
            </a:extLst>
          </p:cNvPr>
          <p:cNvSpPr>
            <a:spLocks noGrp="1"/>
          </p:cNvSpPr>
          <p:nvPr>
            <p:ph type="sldNum" sz="quarter" idx="12"/>
          </p:nvPr>
        </p:nvSpPr>
        <p:spPr/>
        <p:txBody>
          <a:bodyPr/>
          <a:lstStyle/>
          <a:p>
            <a:fld id="{1054ECCB-8AC4-4A32-A11A-19B19C41D1EE}" type="slidenum">
              <a:rPr lang="en-US" smtClean="0"/>
              <a:t>‹#›</a:t>
            </a:fld>
            <a:endParaRPr lang="en-US"/>
          </a:p>
        </p:txBody>
      </p:sp>
    </p:spTree>
    <p:extLst>
      <p:ext uri="{BB962C8B-B14F-4D97-AF65-F5344CB8AC3E}">
        <p14:creationId xmlns:p14="http://schemas.microsoft.com/office/powerpoint/2010/main" val="1872682915"/>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C338750-1706-47F1-B1F3-224EAD130747}"/>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7AEE59C6-0AC8-4FA5-A86C-489F58710EDA}"/>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1FCF77E2-9E60-4A05-A23A-90B3A6D28F01}"/>
              </a:ext>
            </a:extLst>
          </p:cNvPr>
          <p:cNvSpPr>
            <a:spLocks noGrp="1"/>
          </p:cNvSpPr>
          <p:nvPr>
            <p:ph type="dt" sz="half" idx="10"/>
          </p:nvPr>
        </p:nvSpPr>
        <p:spPr/>
        <p:txBody>
          <a:bodyPr/>
          <a:lstStyle/>
          <a:p>
            <a:fld id="{08121F5F-5A10-4D34-83E5-EDFB432163D7}" type="datetimeFigureOut">
              <a:rPr lang="en-US" smtClean="0"/>
              <a:t>4/29/2022</a:t>
            </a:fld>
            <a:endParaRPr lang="en-US"/>
          </a:p>
        </p:txBody>
      </p:sp>
      <p:sp>
        <p:nvSpPr>
          <p:cNvPr id="5" name="Footer Placeholder 4">
            <a:extLst>
              <a:ext uri="{FF2B5EF4-FFF2-40B4-BE49-F238E27FC236}">
                <a16:creationId xmlns:a16="http://schemas.microsoft.com/office/drawing/2014/main" id="{3F842581-21C9-4072-87BA-B43923218AA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4805B7C-6DCB-4A82-BA17-E721638918B0}"/>
              </a:ext>
            </a:extLst>
          </p:cNvPr>
          <p:cNvSpPr>
            <a:spLocks noGrp="1"/>
          </p:cNvSpPr>
          <p:nvPr>
            <p:ph type="sldNum" sz="quarter" idx="12"/>
          </p:nvPr>
        </p:nvSpPr>
        <p:spPr/>
        <p:txBody>
          <a:bodyPr/>
          <a:lstStyle/>
          <a:p>
            <a:fld id="{4044A9B7-6724-431C-92D2-2E8D2C8F4F8E}" type="slidenum">
              <a:rPr lang="en-US" smtClean="0"/>
              <a:t>‹#›</a:t>
            </a:fld>
            <a:endParaRPr lang="en-US"/>
          </a:p>
        </p:txBody>
      </p:sp>
    </p:spTree>
    <p:extLst>
      <p:ext uri="{BB962C8B-B14F-4D97-AF65-F5344CB8AC3E}">
        <p14:creationId xmlns:p14="http://schemas.microsoft.com/office/powerpoint/2010/main" val="1939717164"/>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C43EE7-8877-4CC8-9A5A-333A53B9C2AE}"/>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4BAD9607-CE5E-4DF7-B03F-6E12BC59B1E9}"/>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8110BD5-AE67-4678-91D4-CA743A52B124}"/>
              </a:ext>
            </a:extLst>
          </p:cNvPr>
          <p:cNvSpPr>
            <a:spLocks noGrp="1"/>
          </p:cNvSpPr>
          <p:nvPr>
            <p:ph type="dt" sz="half" idx="10"/>
          </p:nvPr>
        </p:nvSpPr>
        <p:spPr/>
        <p:txBody>
          <a:bodyPr/>
          <a:lstStyle/>
          <a:p>
            <a:fld id="{08121F5F-5A10-4D34-83E5-EDFB432163D7}" type="datetimeFigureOut">
              <a:rPr lang="en-US" smtClean="0"/>
              <a:t>4/29/2022</a:t>
            </a:fld>
            <a:endParaRPr lang="en-US"/>
          </a:p>
        </p:txBody>
      </p:sp>
      <p:sp>
        <p:nvSpPr>
          <p:cNvPr id="5" name="Footer Placeholder 4">
            <a:extLst>
              <a:ext uri="{FF2B5EF4-FFF2-40B4-BE49-F238E27FC236}">
                <a16:creationId xmlns:a16="http://schemas.microsoft.com/office/drawing/2014/main" id="{F9571A98-F866-4DD3-9E9A-BB302BC31C4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34A2BF7-8555-424E-8F82-B322F829C567}"/>
              </a:ext>
            </a:extLst>
          </p:cNvPr>
          <p:cNvSpPr>
            <a:spLocks noGrp="1"/>
          </p:cNvSpPr>
          <p:nvPr>
            <p:ph type="sldNum" sz="quarter" idx="12"/>
          </p:nvPr>
        </p:nvSpPr>
        <p:spPr/>
        <p:txBody>
          <a:bodyPr/>
          <a:lstStyle/>
          <a:p>
            <a:fld id="{4044A9B7-6724-431C-92D2-2E8D2C8F4F8E}" type="slidenum">
              <a:rPr lang="en-US" smtClean="0"/>
              <a:t>‹#›</a:t>
            </a:fld>
            <a:endParaRPr lang="en-US"/>
          </a:p>
        </p:txBody>
      </p:sp>
    </p:spTree>
    <p:extLst>
      <p:ext uri="{BB962C8B-B14F-4D97-AF65-F5344CB8AC3E}">
        <p14:creationId xmlns:p14="http://schemas.microsoft.com/office/powerpoint/2010/main" val="265724905"/>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66E270-435E-4BF3-8F7A-EC35BDA48DD6}"/>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A10283D5-BA32-4377-989C-63B2C90C4C23}"/>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0D0126B5-65AD-4F03-97A8-70A6486A53B9}"/>
              </a:ext>
            </a:extLst>
          </p:cNvPr>
          <p:cNvSpPr>
            <a:spLocks noGrp="1"/>
          </p:cNvSpPr>
          <p:nvPr>
            <p:ph type="dt" sz="half" idx="10"/>
          </p:nvPr>
        </p:nvSpPr>
        <p:spPr/>
        <p:txBody>
          <a:bodyPr/>
          <a:lstStyle/>
          <a:p>
            <a:fld id="{08121F5F-5A10-4D34-83E5-EDFB432163D7}" type="datetimeFigureOut">
              <a:rPr lang="en-US" smtClean="0"/>
              <a:t>4/29/2022</a:t>
            </a:fld>
            <a:endParaRPr lang="en-US"/>
          </a:p>
        </p:txBody>
      </p:sp>
      <p:sp>
        <p:nvSpPr>
          <p:cNvPr id="5" name="Footer Placeholder 4">
            <a:extLst>
              <a:ext uri="{FF2B5EF4-FFF2-40B4-BE49-F238E27FC236}">
                <a16:creationId xmlns:a16="http://schemas.microsoft.com/office/drawing/2014/main" id="{8769179E-2E3B-42A4-9C58-FDA1B0D3CAA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775DA5A-66B4-47CE-9D41-6302B96E107B}"/>
              </a:ext>
            </a:extLst>
          </p:cNvPr>
          <p:cNvSpPr>
            <a:spLocks noGrp="1"/>
          </p:cNvSpPr>
          <p:nvPr>
            <p:ph type="sldNum" sz="quarter" idx="12"/>
          </p:nvPr>
        </p:nvSpPr>
        <p:spPr/>
        <p:txBody>
          <a:bodyPr/>
          <a:lstStyle/>
          <a:p>
            <a:fld id="{4044A9B7-6724-431C-92D2-2E8D2C8F4F8E}" type="slidenum">
              <a:rPr lang="en-US" smtClean="0"/>
              <a:t>‹#›</a:t>
            </a:fld>
            <a:endParaRPr lang="en-US"/>
          </a:p>
        </p:txBody>
      </p:sp>
    </p:spTree>
    <p:extLst>
      <p:ext uri="{BB962C8B-B14F-4D97-AF65-F5344CB8AC3E}">
        <p14:creationId xmlns:p14="http://schemas.microsoft.com/office/powerpoint/2010/main" val="1617099599"/>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6A5069-DD31-498B-8B9A-00D109920568}"/>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C05B0D1F-0B76-4690-9AE9-1BDAD7673AE3}"/>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3F874D4F-9445-4C70-8817-B0A32070F1AA}"/>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A0A51795-183E-40D4-93DF-35C007DC9F84}"/>
              </a:ext>
            </a:extLst>
          </p:cNvPr>
          <p:cNvSpPr>
            <a:spLocks noGrp="1"/>
          </p:cNvSpPr>
          <p:nvPr>
            <p:ph type="dt" sz="half" idx="10"/>
          </p:nvPr>
        </p:nvSpPr>
        <p:spPr/>
        <p:txBody>
          <a:bodyPr/>
          <a:lstStyle/>
          <a:p>
            <a:fld id="{08121F5F-5A10-4D34-83E5-EDFB432163D7}" type="datetimeFigureOut">
              <a:rPr lang="en-US" smtClean="0"/>
              <a:t>4/29/2022</a:t>
            </a:fld>
            <a:endParaRPr lang="en-US"/>
          </a:p>
        </p:txBody>
      </p:sp>
      <p:sp>
        <p:nvSpPr>
          <p:cNvPr id="6" name="Footer Placeholder 5">
            <a:extLst>
              <a:ext uri="{FF2B5EF4-FFF2-40B4-BE49-F238E27FC236}">
                <a16:creationId xmlns:a16="http://schemas.microsoft.com/office/drawing/2014/main" id="{7A379F0B-F0AD-4031-9221-811374F9E1FD}"/>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C0A4B2D4-C505-40D7-B7BC-695BAA7F8FC1}"/>
              </a:ext>
            </a:extLst>
          </p:cNvPr>
          <p:cNvSpPr>
            <a:spLocks noGrp="1"/>
          </p:cNvSpPr>
          <p:nvPr>
            <p:ph type="sldNum" sz="quarter" idx="12"/>
          </p:nvPr>
        </p:nvSpPr>
        <p:spPr/>
        <p:txBody>
          <a:bodyPr/>
          <a:lstStyle/>
          <a:p>
            <a:fld id="{4044A9B7-6724-431C-92D2-2E8D2C8F4F8E}" type="slidenum">
              <a:rPr lang="en-US" smtClean="0"/>
              <a:t>‹#›</a:t>
            </a:fld>
            <a:endParaRPr lang="en-US"/>
          </a:p>
        </p:txBody>
      </p:sp>
    </p:spTree>
    <p:extLst>
      <p:ext uri="{BB962C8B-B14F-4D97-AF65-F5344CB8AC3E}">
        <p14:creationId xmlns:p14="http://schemas.microsoft.com/office/powerpoint/2010/main" val="1395769578"/>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973849-9C75-4DF1-9FD4-691BA79058AB}"/>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6B60763B-F4CF-4395-97E3-B2EFE25D7257}"/>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98AB58E6-BA8D-4937-A2AA-5C706CFBF784}"/>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9623F7DB-BA59-4016-8B03-3367E35F4A29}"/>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1928785F-6B65-4F77-8676-61D853A139D9}"/>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B6D71059-B7C2-4253-BAE2-EEB846EF0337}"/>
              </a:ext>
            </a:extLst>
          </p:cNvPr>
          <p:cNvSpPr>
            <a:spLocks noGrp="1"/>
          </p:cNvSpPr>
          <p:nvPr>
            <p:ph type="dt" sz="half" idx="10"/>
          </p:nvPr>
        </p:nvSpPr>
        <p:spPr/>
        <p:txBody>
          <a:bodyPr/>
          <a:lstStyle/>
          <a:p>
            <a:fld id="{08121F5F-5A10-4D34-83E5-EDFB432163D7}" type="datetimeFigureOut">
              <a:rPr lang="en-US" smtClean="0"/>
              <a:t>4/29/2022</a:t>
            </a:fld>
            <a:endParaRPr lang="en-US"/>
          </a:p>
        </p:txBody>
      </p:sp>
      <p:sp>
        <p:nvSpPr>
          <p:cNvPr id="8" name="Footer Placeholder 7">
            <a:extLst>
              <a:ext uri="{FF2B5EF4-FFF2-40B4-BE49-F238E27FC236}">
                <a16:creationId xmlns:a16="http://schemas.microsoft.com/office/drawing/2014/main" id="{A4794560-7B69-4A48-A916-1E4FE051FE27}"/>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2A593794-9E95-4F22-AFDE-8805AF6E1690}"/>
              </a:ext>
            </a:extLst>
          </p:cNvPr>
          <p:cNvSpPr>
            <a:spLocks noGrp="1"/>
          </p:cNvSpPr>
          <p:nvPr>
            <p:ph type="sldNum" sz="quarter" idx="12"/>
          </p:nvPr>
        </p:nvSpPr>
        <p:spPr/>
        <p:txBody>
          <a:bodyPr/>
          <a:lstStyle/>
          <a:p>
            <a:fld id="{4044A9B7-6724-431C-92D2-2E8D2C8F4F8E}" type="slidenum">
              <a:rPr lang="en-US" smtClean="0"/>
              <a:t>‹#›</a:t>
            </a:fld>
            <a:endParaRPr lang="en-US"/>
          </a:p>
        </p:txBody>
      </p:sp>
    </p:spTree>
    <p:extLst>
      <p:ext uri="{BB962C8B-B14F-4D97-AF65-F5344CB8AC3E}">
        <p14:creationId xmlns:p14="http://schemas.microsoft.com/office/powerpoint/2010/main" val="1154141766"/>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900CFD-80A7-49EE-8467-EA41D9F7B405}"/>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4D0AE5D0-E2DF-4A67-805C-95A571C952F0}"/>
              </a:ext>
            </a:extLst>
          </p:cNvPr>
          <p:cNvSpPr>
            <a:spLocks noGrp="1"/>
          </p:cNvSpPr>
          <p:nvPr>
            <p:ph type="dt" sz="half" idx="10"/>
          </p:nvPr>
        </p:nvSpPr>
        <p:spPr/>
        <p:txBody>
          <a:bodyPr/>
          <a:lstStyle/>
          <a:p>
            <a:fld id="{08121F5F-5A10-4D34-83E5-EDFB432163D7}" type="datetimeFigureOut">
              <a:rPr lang="en-US" smtClean="0"/>
              <a:t>4/29/2022</a:t>
            </a:fld>
            <a:endParaRPr lang="en-US"/>
          </a:p>
        </p:txBody>
      </p:sp>
      <p:sp>
        <p:nvSpPr>
          <p:cNvPr id="4" name="Footer Placeholder 3">
            <a:extLst>
              <a:ext uri="{FF2B5EF4-FFF2-40B4-BE49-F238E27FC236}">
                <a16:creationId xmlns:a16="http://schemas.microsoft.com/office/drawing/2014/main" id="{8D45D062-BBAB-4F67-8B93-C0A2A95BD6AB}"/>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3C5AF0E2-FBBD-4971-8CB9-B9CAC9AF49F1}"/>
              </a:ext>
            </a:extLst>
          </p:cNvPr>
          <p:cNvSpPr>
            <a:spLocks noGrp="1"/>
          </p:cNvSpPr>
          <p:nvPr>
            <p:ph type="sldNum" sz="quarter" idx="12"/>
          </p:nvPr>
        </p:nvSpPr>
        <p:spPr/>
        <p:txBody>
          <a:bodyPr/>
          <a:lstStyle/>
          <a:p>
            <a:fld id="{4044A9B7-6724-431C-92D2-2E8D2C8F4F8E}" type="slidenum">
              <a:rPr lang="en-US" smtClean="0"/>
              <a:t>‹#›</a:t>
            </a:fld>
            <a:endParaRPr lang="en-US"/>
          </a:p>
        </p:txBody>
      </p:sp>
    </p:spTree>
    <p:extLst>
      <p:ext uri="{BB962C8B-B14F-4D97-AF65-F5344CB8AC3E}">
        <p14:creationId xmlns:p14="http://schemas.microsoft.com/office/powerpoint/2010/main" val="2429696398"/>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6EA08CF0-B238-4B10-8E8D-2741A55C54B7}"/>
              </a:ext>
            </a:extLst>
          </p:cNvPr>
          <p:cNvSpPr>
            <a:spLocks noGrp="1"/>
          </p:cNvSpPr>
          <p:nvPr>
            <p:ph type="dt" sz="half" idx="10"/>
          </p:nvPr>
        </p:nvSpPr>
        <p:spPr/>
        <p:txBody>
          <a:bodyPr/>
          <a:lstStyle/>
          <a:p>
            <a:fld id="{08121F5F-5A10-4D34-83E5-EDFB432163D7}" type="datetimeFigureOut">
              <a:rPr lang="en-US" smtClean="0"/>
              <a:t>4/29/2022</a:t>
            </a:fld>
            <a:endParaRPr lang="en-US"/>
          </a:p>
        </p:txBody>
      </p:sp>
      <p:sp>
        <p:nvSpPr>
          <p:cNvPr id="3" name="Footer Placeholder 2">
            <a:extLst>
              <a:ext uri="{FF2B5EF4-FFF2-40B4-BE49-F238E27FC236}">
                <a16:creationId xmlns:a16="http://schemas.microsoft.com/office/drawing/2014/main" id="{1F71B52C-9467-4E6C-AECE-53F9FE90D7E5}"/>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BE2B8851-4B26-44BB-8B53-86F46167E9F1}"/>
              </a:ext>
            </a:extLst>
          </p:cNvPr>
          <p:cNvSpPr>
            <a:spLocks noGrp="1"/>
          </p:cNvSpPr>
          <p:nvPr>
            <p:ph type="sldNum" sz="quarter" idx="12"/>
          </p:nvPr>
        </p:nvSpPr>
        <p:spPr/>
        <p:txBody>
          <a:bodyPr/>
          <a:lstStyle/>
          <a:p>
            <a:fld id="{4044A9B7-6724-431C-92D2-2E8D2C8F4F8E}" type="slidenum">
              <a:rPr lang="en-US" smtClean="0"/>
              <a:t>‹#›</a:t>
            </a:fld>
            <a:endParaRPr lang="en-US"/>
          </a:p>
        </p:txBody>
      </p:sp>
    </p:spTree>
    <p:extLst>
      <p:ext uri="{BB962C8B-B14F-4D97-AF65-F5344CB8AC3E}">
        <p14:creationId xmlns:p14="http://schemas.microsoft.com/office/powerpoint/2010/main" val="131150426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 line title - 1">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EEFE2989-66CD-954D-B1E1-8D0ABCF0B799}"/>
              </a:ext>
            </a:extLst>
          </p:cNvPr>
          <p:cNvSpPr/>
          <p:nvPr userDrawn="1"/>
        </p:nvSpPr>
        <p:spPr>
          <a:xfrm>
            <a:off x="0" y="6273800"/>
            <a:ext cx="12192000" cy="60925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13" name="Text Placeholder 12">
            <a:extLst>
              <a:ext uri="{FF2B5EF4-FFF2-40B4-BE49-F238E27FC236}">
                <a16:creationId xmlns:a16="http://schemas.microsoft.com/office/drawing/2014/main" id="{595B0D2B-96BB-FF49-843C-ED52B962BBE9}"/>
              </a:ext>
            </a:extLst>
          </p:cNvPr>
          <p:cNvSpPr>
            <a:spLocks noGrp="1"/>
          </p:cNvSpPr>
          <p:nvPr>
            <p:ph type="body" sz="quarter" idx="11" hasCustomPrompt="1"/>
          </p:nvPr>
        </p:nvSpPr>
        <p:spPr>
          <a:xfrm>
            <a:off x="448556" y="417757"/>
            <a:ext cx="10737350" cy="531557"/>
          </a:xfrm>
          <a:prstGeom prst="rect">
            <a:avLst/>
          </a:prstGeom>
        </p:spPr>
        <p:txBody>
          <a:bodyPr/>
          <a:lstStyle>
            <a:lvl1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sz="2800" b="1">
                <a:solidFill>
                  <a:schemeClr val="tx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GB"/>
              <a:t>1 line title</a:t>
            </a:r>
            <a:endParaRPr lang="en-US"/>
          </a:p>
        </p:txBody>
      </p:sp>
      <p:cxnSp>
        <p:nvCxnSpPr>
          <p:cNvPr id="8" name="Straight Arrow Connector 7">
            <a:extLst>
              <a:ext uri="{FF2B5EF4-FFF2-40B4-BE49-F238E27FC236}">
                <a16:creationId xmlns:a16="http://schemas.microsoft.com/office/drawing/2014/main" id="{837E9978-810C-5E42-B2A9-D46BE2FA7A15}"/>
              </a:ext>
            </a:extLst>
          </p:cNvPr>
          <p:cNvCxnSpPr>
            <a:cxnSpLocks/>
          </p:cNvCxnSpPr>
          <p:nvPr userDrawn="1"/>
        </p:nvCxnSpPr>
        <p:spPr>
          <a:xfrm>
            <a:off x="433889" y="557150"/>
            <a:ext cx="0" cy="279780"/>
          </a:xfrm>
          <a:prstGeom prst="straightConnector1">
            <a:avLst/>
          </a:prstGeom>
          <a:ln w="12700"/>
        </p:spPr>
        <p:style>
          <a:lnRef idx="1">
            <a:schemeClr val="accent1"/>
          </a:lnRef>
          <a:fillRef idx="0">
            <a:schemeClr val="accent1"/>
          </a:fillRef>
          <a:effectRef idx="0">
            <a:schemeClr val="accent1"/>
          </a:effectRef>
          <a:fontRef idx="minor">
            <a:schemeClr val="tx1"/>
          </a:fontRef>
        </p:style>
      </p:cxnSp>
      <p:sp>
        <p:nvSpPr>
          <p:cNvPr id="10" name="Text Placeholder 12">
            <a:extLst>
              <a:ext uri="{FF2B5EF4-FFF2-40B4-BE49-F238E27FC236}">
                <a16:creationId xmlns:a16="http://schemas.microsoft.com/office/drawing/2014/main" id="{902F867C-A66E-5C48-862B-37D091C3351F}"/>
              </a:ext>
            </a:extLst>
          </p:cNvPr>
          <p:cNvSpPr>
            <a:spLocks noGrp="1"/>
          </p:cNvSpPr>
          <p:nvPr>
            <p:ph type="body" sz="quarter" idx="12" hasCustomPrompt="1"/>
          </p:nvPr>
        </p:nvSpPr>
        <p:spPr>
          <a:xfrm>
            <a:off x="454208" y="1102366"/>
            <a:ext cx="11186930" cy="609250"/>
          </a:xfrm>
          <a:prstGeom prst="rect">
            <a:avLst/>
          </a:prstGeom>
        </p:spPr>
        <p:txBody>
          <a:bodyPr/>
          <a:lstStyle>
            <a:lvl1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sz="1800" b="0" spc="20" baseline="0">
                <a:solidFill>
                  <a:schemeClr val="tx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GB"/>
              <a:t>Click to edit paragraph</a:t>
            </a:r>
            <a:endParaRPr lang="en-US"/>
          </a:p>
        </p:txBody>
      </p:sp>
      <p:sp>
        <p:nvSpPr>
          <p:cNvPr id="7" name="Text Placeholder 8">
            <a:extLst>
              <a:ext uri="{FF2B5EF4-FFF2-40B4-BE49-F238E27FC236}">
                <a16:creationId xmlns:a16="http://schemas.microsoft.com/office/drawing/2014/main" id="{75711D74-9AF9-CE4E-8E7E-B951C2E8FA55}"/>
              </a:ext>
            </a:extLst>
          </p:cNvPr>
          <p:cNvSpPr>
            <a:spLocks noGrp="1"/>
          </p:cNvSpPr>
          <p:nvPr>
            <p:ph type="body" sz="quarter" idx="10" hasCustomPrompt="1"/>
          </p:nvPr>
        </p:nvSpPr>
        <p:spPr>
          <a:xfrm>
            <a:off x="459014" y="6444210"/>
            <a:ext cx="1237989" cy="184760"/>
          </a:xfrm>
          <a:prstGeom prst="rect">
            <a:avLst/>
          </a:prstGeom>
        </p:spPr>
        <p:txBody>
          <a:bodyPr/>
          <a:lstStyle>
            <a:lvl1pPr marL="0" indent="0">
              <a:buNone/>
              <a:defRPr lang="en-US" sz="1050" b="0" kern="1200" spc="70" baseline="0" dirty="0">
                <a:solidFill>
                  <a:schemeClr val="bg1"/>
                </a:solidFill>
                <a:latin typeface="+mn-lt"/>
                <a:ea typeface="+mn-ea"/>
                <a:cs typeface="+mn-cs"/>
              </a:defRPr>
            </a:lvl1pPr>
            <a:lvl2pPr marL="457200" indent="0">
              <a:buNone/>
              <a:defRPr/>
            </a:lvl2pPr>
            <a:lvl3pPr marL="914400" indent="0">
              <a:buNone/>
              <a:defRPr/>
            </a:lvl3pPr>
            <a:lvl4pPr marL="1371600" indent="0">
              <a:buNone/>
              <a:defRPr/>
            </a:lvl4pPr>
            <a:lvl5pPr marL="1828800" indent="0">
              <a:buNone/>
              <a:defRPr/>
            </a:lvl5pPr>
          </a:lstStyle>
          <a:p>
            <a:pPr lvl="0"/>
            <a:r>
              <a:rPr lang="en-US"/>
              <a:t>SOURCE</a:t>
            </a:r>
          </a:p>
        </p:txBody>
      </p:sp>
    </p:spTree>
    <p:extLst>
      <p:ext uri="{BB962C8B-B14F-4D97-AF65-F5344CB8AC3E}">
        <p14:creationId xmlns:p14="http://schemas.microsoft.com/office/powerpoint/2010/main" val="4148232333"/>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394ED7-3518-4AB7-BF8B-83FA041D2CB7}"/>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996381DC-BD5A-422D-A9C8-EE500B44CC1D}"/>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C684D4CB-1702-4CB2-BD1B-04A3A9D89FC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8792E9CC-4EEC-4941-A01C-AC5E342258BF}"/>
              </a:ext>
            </a:extLst>
          </p:cNvPr>
          <p:cNvSpPr>
            <a:spLocks noGrp="1"/>
          </p:cNvSpPr>
          <p:nvPr>
            <p:ph type="dt" sz="half" idx="10"/>
          </p:nvPr>
        </p:nvSpPr>
        <p:spPr/>
        <p:txBody>
          <a:bodyPr/>
          <a:lstStyle/>
          <a:p>
            <a:fld id="{08121F5F-5A10-4D34-83E5-EDFB432163D7}" type="datetimeFigureOut">
              <a:rPr lang="en-US" smtClean="0"/>
              <a:t>4/29/2022</a:t>
            </a:fld>
            <a:endParaRPr lang="en-US"/>
          </a:p>
        </p:txBody>
      </p:sp>
      <p:sp>
        <p:nvSpPr>
          <p:cNvPr id="6" name="Footer Placeholder 5">
            <a:extLst>
              <a:ext uri="{FF2B5EF4-FFF2-40B4-BE49-F238E27FC236}">
                <a16:creationId xmlns:a16="http://schemas.microsoft.com/office/drawing/2014/main" id="{EC79AD39-8C3F-4AA9-B675-2622A4DEFD64}"/>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8CA38C33-05C6-4A9A-B016-86FF076B68FC}"/>
              </a:ext>
            </a:extLst>
          </p:cNvPr>
          <p:cNvSpPr>
            <a:spLocks noGrp="1"/>
          </p:cNvSpPr>
          <p:nvPr>
            <p:ph type="sldNum" sz="quarter" idx="12"/>
          </p:nvPr>
        </p:nvSpPr>
        <p:spPr/>
        <p:txBody>
          <a:bodyPr/>
          <a:lstStyle/>
          <a:p>
            <a:fld id="{4044A9B7-6724-431C-92D2-2E8D2C8F4F8E}" type="slidenum">
              <a:rPr lang="en-US" smtClean="0"/>
              <a:t>‹#›</a:t>
            </a:fld>
            <a:endParaRPr lang="en-US"/>
          </a:p>
        </p:txBody>
      </p:sp>
    </p:spTree>
    <p:extLst>
      <p:ext uri="{BB962C8B-B14F-4D97-AF65-F5344CB8AC3E}">
        <p14:creationId xmlns:p14="http://schemas.microsoft.com/office/powerpoint/2010/main" val="1966591594"/>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771289-C766-4B4C-B5B9-E9E89053FA38}"/>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F61E464B-FC93-41E2-9C27-EC8AF2C76FC3}"/>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FE53D0A5-CFB8-4826-941D-89975EAE82D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D3AC68F9-2052-4E81-A3DA-F99D11903F19}"/>
              </a:ext>
            </a:extLst>
          </p:cNvPr>
          <p:cNvSpPr>
            <a:spLocks noGrp="1"/>
          </p:cNvSpPr>
          <p:nvPr>
            <p:ph type="dt" sz="half" idx="10"/>
          </p:nvPr>
        </p:nvSpPr>
        <p:spPr/>
        <p:txBody>
          <a:bodyPr/>
          <a:lstStyle/>
          <a:p>
            <a:fld id="{08121F5F-5A10-4D34-83E5-EDFB432163D7}" type="datetimeFigureOut">
              <a:rPr lang="en-US" smtClean="0"/>
              <a:t>4/29/2022</a:t>
            </a:fld>
            <a:endParaRPr lang="en-US"/>
          </a:p>
        </p:txBody>
      </p:sp>
      <p:sp>
        <p:nvSpPr>
          <p:cNvPr id="6" name="Footer Placeholder 5">
            <a:extLst>
              <a:ext uri="{FF2B5EF4-FFF2-40B4-BE49-F238E27FC236}">
                <a16:creationId xmlns:a16="http://schemas.microsoft.com/office/drawing/2014/main" id="{36368304-D5FE-44A9-998F-D16FE7CA2959}"/>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4908E2EF-C6E3-4F4C-B48E-91A273485FF4}"/>
              </a:ext>
            </a:extLst>
          </p:cNvPr>
          <p:cNvSpPr>
            <a:spLocks noGrp="1"/>
          </p:cNvSpPr>
          <p:nvPr>
            <p:ph type="sldNum" sz="quarter" idx="12"/>
          </p:nvPr>
        </p:nvSpPr>
        <p:spPr/>
        <p:txBody>
          <a:bodyPr/>
          <a:lstStyle/>
          <a:p>
            <a:fld id="{4044A9B7-6724-431C-92D2-2E8D2C8F4F8E}" type="slidenum">
              <a:rPr lang="en-US" smtClean="0"/>
              <a:t>‹#›</a:t>
            </a:fld>
            <a:endParaRPr lang="en-US"/>
          </a:p>
        </p:txBody>
      </p:sp>
    </p:spTree>
    <p:extLst>
      <p:ext uri="{BB962C8B-B14F-4D97-AF65-F5344CB8AC3E}">
        <p14:creationId xmlns:p14="http://schemas.microsoft.com/office/powerpoint/2010/main" val="3916704760"/>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63B412-CC48-48B4-B5BB-197447973CE8}"/>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91759851-0B32-44EB-B75B-4E509F89AFCD}"/>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A199194-A31A-4727-9B62-E5F2A1479DB4}"/>
              </a:ext>
            </a:extLst>
          </p:cNvPr>
          <p:cNvSpPr>
            <a:spLocks noGrp="1"/>
          </p:cNvSpPr>
          <p:nvPr>
            <p:ph type="dt" sz="half" idx="10"/>
          </p:nvPr>
        </p:nvSpPr>
        <p:spPr/>
        <p:txBody>
          <a:bodyPr/>
          <a:lstStyle/>
          <a:p>
            <a:fld id="{08121F5F-5A10-4D34-83E5-EDFB432163D7}" type="datetimeFigureOut">
              <a:rPr lang="en-US" smtClean="0"/>
              <a:t>4/29/2022</a:t>
            </a:fld>
            <a:endParaRPr lang="en-US"/>
          </a:p>
        </p:txBody>
      </p:sp>
      <p:sp>
        <p:nvSpPr>
          <p:cNvPr id="5" name="Footer Placeholder 4">
            <a:extLst>
              <a:ext uri="{FF2B5EF4-FFF2-40B4-BE49-F238E27FC236}">
                <a16:creationId xmlns:a16="http://schemas.microsoft.com/office/drawing/2014/main" id="{A210310E-A93A-4EE0-8349-AA119997673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3C30E83-7073-4B8C-88C7-22690183D5EB}"/>
              </a:ext>
            </a:extLst>
          </p:cNvPr>
          <p:cNvSpPr>
            <a:spLocks noGrp="1"/>
          </p:cNvSpPr>
          <p:nvPr>
            <p:ph type="sldNum" sz="quarter" idx="12"/>
          </p:nvPr>
        </p:nvSpPr>
        <p:spPr/>
        <p:txBody>
          <a:bodyPr/>
          <a:lstStyle/>
          <a:p>
            <a:fld id="{4044A9B7-6724-431C-92D2-2E8D2C8F4F8E}" type="slidenum">
              <a:rPr lang="en-US" smtClean="0"/>
              <a:t>‹#›</a:t>
            </a:fld>
            <a:endParaRPr lang="en-US"/>
          </a:p>
        </p:txBody>
      </p:sp>
    </p:spTree>
    <p:extLst>
      <p:ext uri="{BB962C8B-B14F-4D97-AF65-F5344CB8AC3E}">
        <p14:creationId xmlns:p14="http://schemas.microsoft.com/office/powerpoint/2010/main" val="3947825255"/>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7A54760A-BCBB-4A4D-A4AF-C77C0C8AB63B}"/>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B931375B-92F7-4567-AB84-15E04B906CB0}"/>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A516B77-30F9-4A72-9FD9-2A57A0449380}"/>
              </a:ext>
            </a:extLst>
          </p:cNvPr>
          <p:cNvSpPr>
            <a:spLocks noGrp="1"/>
          </p:cNvSpPr>
          <p:nvPr>
            <p:ph type="dt" sz="half" idx="10"/>
          </p:nvPr>
        </p:nvSpPr>
        <p:spPr/>
        <p:txBody>
          <a:bodyPr/>
          <a:lstStyle/>
          <a:p>
            <a:fld id="{08121F5F-5A10-4D34-83E5-EDFB432163D7}" type="datetimeFigureOut">
              <a:rPr lang="en-US" smtClean="0"/>
              <a:t>4/29/2022</a:t>
            </a:fld>
            <a:endParaRPr lang="en-US"/>
          </a:p>
        </p:txBody>
      </p:sp>
      <p:sp>
        <p:nvSpPr>
          <p:cNvPr id="5" name="Footer Placeholder 4">
            <a:extLst>
              <a:ext uri="{FF2B5EF4-FFF2-40B4-BE49-F238E27FC236}">
                <a16:creationId xmlns:a16="http://schemas.microsoft.com/office/drawing/2014/main" id="{7EF191BC-879D-4D08-83DF-461E4068E3D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0E13632-E918-486D-9634-6403F49F7C4E}"/>
              </a:ext>
            </a:extLst>
          </p:cNvPr>
          <p:cNvSpPr>
            <a:spLocks noGrp="1"/>
          </p:cNvSpPr>
          <p:nvPr>
            <p:ph type="sldNum" sz="quarter" idx="12"/>
          </p:nvPr>
        </p:nvSpPr>
        <p:spPr/>
        <p:txBody>
          <a:bodyPr/>
          <a:lstStyle/>
          <a:p>
            <a:fld id="{4044A9B7-6724-431C-92D2-2E8D2C8F4F8E}" type="slidenum">
              <a:rPr lang="en-US" smtClean="0"/>
              <a:t>‹#›</a:t>
            </a:fld>
            <a:endParaRPr lang="en-US"/>
          </a:p>
        </p:txBody>
      </p:sp>
    </p:spTree>
    <p:extLst>
      <p:ext uri="{BB962C8B-B14F-4D97-AF65-F5344CB8AC3E}">
        <p14:creationId xmlns:p14="http://schemas.microsoft.com/office/powerpoint/2010/main" val="1064983416"/>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userDrawn="1">
  <p:cSld name="1 line title - 1">
    <p:spTree>
      <p:nvGrpSpPr>
        <p:cNvPr id="1" name=""/>
        <p:cNvGrpSpPr/>
        <p:nvPr/>
      </p:nvGrpSpPr>
      <p:grpSpPr>
        <a:xfrm>
          <a:off x="0" y="0"/>
          <a:ext cx="0" cy="0"/>
          <a:chOff x="0" y="0"/>
          <a:chExt cx="0" cy="0"/>
        </a:xfrm>
      </p:grpSpPr>
      <p:sp>
        <p:nvSpPr>
          <p:cNvPr id="13" name="Text Placeholder 12">
            <a:extLst>
              <a:ext uri="{FF2B5EF4-FFF2-40B4-BE49-F238E27FC236}">
                <a16:creationId xmlns:a16="http://schemas.microsoft.com/office/drawing/2014/main" id="{595B0D2B-96BB-FF49-843C-ED52B962BBE9}"/>
              </a:ext>
            </a:extLst>
          </p:cNvPr>
          <p:cNvSpPr>
            <a:spLocks noGrp="1"/>
          </p:cNvSpPr>
          <p:nvPr>
            <p:ph type="body" sz="quarter" idx="11" hasCustomPrompt="1"/>
          </p:nvPr>
        </p:nvSpPr>
        <p:spPr>
          <a:xfrm>
            <a:off x="448556" y="417757"/>
            <a:ext cx="10737350" cy="531557"/>
          </a:xfrm>
          <a:prstGeom prst="rect">
            <a:avLst/>
          </a:prstGeom>
        </p:spPr>
        <p:txBody>
          <a:bodyPr/>
          <a:lstStyle>
            <a:lvl1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sz="2800" b="1">
                <a:solidFill>
                  <a:schemeClr val="tx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GB"/>
              <a:t>1 line title</a:t>
            </a:r>
            <a:endParaRPr lang="en-US"/>
          </a:p>
        </p:txBody>
      </p:sp>
      <p:cxnSp>
        <p:nvCxnSpPr>
          <p:cNvPr id="8" name="Straight Arrow Connector 7">
            <a:extLst>
              <a:ext uri="{FF2B5EF4-FFF2-40B4-BE49-F238E27FC236}">
                <a16:creationId xmlns:a16="http://schemas.microsoft.com/office/drawing/2014/main" id="{837E9978-810C-5E42-B2A9-D46BE2FA7A15}"/>
              </a:ext>
            </a:extLst>
          </p:cNvPr>
          <p:cNvCxnSpPr>
            <a:cxnSpLocks/>
          </p:cNvCxnSpPr>
          <p:nvPr userDrawn="1"/>
        </p:nvCxnSpPr>
        <p:spPr>
          <a:xfrm>
            <a:off x="433889" y="557150"/>
            <a:ext cx="0" cy="279780"/>
          </a:xfrm>
          <a:prstGeom prst="straightConnector1">
            <a:avLst/>
          </a:prstGeom>
          <a:ln w="12700"/>
        </p:spPr>
        <p:style>
          <a:lnRef idx="1">
            <a:schemeClr val="accent1"/>
          </a:lnRef>
          <a:fillRef idx="0">
            <a:schemeClr val="accent1"/>
          </a:fillRef>
          <a:effectRef idx="0">
            <a:schemeClr val="accent1"/>
          </a:effectRef>
          <a:fontRef idx="minor">
            <a:schemeClr val="tx1"/>
          </a:fontRef>
        </p:style>
      </p:cxnSp>
      <p:sp>
        <p:nvSpPr>
          <p:cNvPr id="10" name="Text Placeholder 12">
            <a:extLst>
              <a:ext uri="{FF2B5EF4-FFF2-40B4-BE49-F238E27FC236}">
                <a16:creationId xmlns:a16="http://schemas.microsoft.com/office/drawing/2014/main" id="{902F867C-A66E-5C48-862B-37D091C3351F}"/>
              </a:ext>
            </a:extLst>
          </p:cNvPr>
          <p:cNvSpPr>
            <a:spLocks noGrp="1"/>
          </p:cNvSpPr>
          <p:nvPr>
            <p:ph type="body" sz="quarter" idx="12" hasCustomPrompt="1"/>
          </p:nvPr>
        </p:nvSpPr>
        <p:spPr>
          <a:xfrm>
            <a:off x="454208" y="1102366"/>
            <a:ext cx="11186930" cy="609250"/>
          </a:xfrm>
          <a:prstGeom prst="rect">
            <a:avLst/>
          </a:prstGeom>
        </p:spPr>
        <p:txBody>
          <a:bodyPr/>
          <a:lstStyle>
            <a:lvl1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sz="1800" b="0" spc="20" baseline="0">
                <a:solidFill>
                  <a:schemeClr val="tx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GB"/>
              <a:t>Click to edit paragraph</a:t>
            </a:r>
            <a:endParaRPr lang="en-US"/>
          </a:p>
        </p:txBody>
      </p:sp>
      <p:sp>
        <p:nvSpPr>
          <p:cNvPr id="7" name="Text Placeholder 8">
            <a:extLst>
              <a:ext uri="{FF2B5EF4-FFF2-40B4-BE49-F238E27FC236}">
                <a16:creationId xmlns:a16="http://schemas.microsoft.com/office/drawing/2014/main" id="{75711D74-9AF9-CE4E-8E7E-B951C2E8FA55}"/>
              </a:ext>
            </a:extLst>
          </p:cNvPr>
          <p:cNvSpPr>
            <a:spLocks noGrp="1"/>
          </p:cNvSpPr>
          <p:nvPr>
            <p:ph type="body" sz="quarter" idx="10" hasCustomPrompt="1"/>
          </p:nvPr>
        </p:nvSpPr>
        <p:spPr>
          <a:xfrm>
            <a:off x="459014" y="6444210"/>
            <a:ext cx="1237989" cy="184760"/>
          </a:xfrm>
          <a:prstGeom prst="rect">
            <a:avLst/>
          </a:prstGeom>
        </p:spPr>
        <p:txBody>
          <a:bodyPr/>
          <a:lstStyle>
            <a:lvl1pPr marL="0" indent="0">
              <a:buNone/>
              <a:defRPr lang="en-US" sz="1050" b="0" kern="1200" spc="70" baseline="0" dirty="0">
                <a:solidFill>
                  <a:schemeClr val="bg1"/>
                </a:solidFill>
                <a:latin typeface="+mn-lt"/>
                <a:ea typeface="+mn-ea"/>
                <a:cs typeface="+mn-cs"/>
              </a:defRPr>
            </a:lvl1pPr>
            <a:lvl2pPr marL="457200" indent="0">
              <a:buNone/>
              <a:defRPr/>
            </a:lvl2pPr>
            <a:lvl3pPr marL="914400" indent="0">
              <a:buNone/>
              <a:defRPr/>
            </a:lvl3pPr>
            <a:lvl4pPr marL="1371600" indent="0">
              <a:buNone/>
              <a:defRPr/>
            </a:lvl4pPr>
            <a:lvl5pPr marL="1828800" indent="0">
              <a:buNone/>
              <a:defRPr/>
            </a:lvl5pPr>
          </a:lstStyle>
          <a:p>
            <a:pPr lvl="0"/>
            <a:r>
              <a:rPr lang="en-US"/>
              <a:t>SOURCE</a:t>
            </a:r>
          </a:p>
        </p:txBody>
      </p:sp>
    </p:spTree>
    <p:extLst>
      <p:ext uri="{BB962C8B-B14F-4D97-AF65-F5344CB8AC3E}">
        <p14:creationId xmlns:p14="http://schemas.microsoft.com/office/powerpoint/2010/main" val="3827214730"/>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userDrawn="1">
  <p:cSld name="Section Header 2 lines">
    <p:bg>
      <p:bgRef idx="1001">
        <a:schemeClr val="bg2"/>
      </p:bgRef>
    </p:bg>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D5A7E6A4-B355-4E4A-ABA1-23E36E484332}"/>
              </a:ext>
            </a:extLst>
          </p:cNvPr>
          <p:cNvSpPr>
            <a:spLocks noGrp="1"/>
          </p:cNvSpPr>
          <p:nvPr>
            <p:ph type="title" hasCustomPrompt="1"/>
          </p:nvPr>
        </p:nvSpPr>
        <p:spPr>
          <a:xfrm>
            <a:off x="709753" y="2380896"/>
            <a:ext cx="5173431" cy="1652624"/>
          </a:xfrm>
          <a:prstGeom prst="rect">
            <a:avLst/>
          </a:prstGeom>
        </p:spPr>
        <p:txBody>
          <a:bodyPr/>
          <a:lstStyle>
            <a:lvl1pPr>
              <a:defRPr sz="6000" b="1"/>
            </a:lvl1pPr>
          </a:lstStyle>
          <a:p>
            <a:r>
              <a:rPr lang="en-US"/>
              <a:t>Section title</a:t>
            </a:r>
            <a:br>
              <a:rPr lang="en-US"/>
            </a:br>
            <a:r>
              <a:rPr lang="en-US"/>
              <a:t>2 lines</a:t>
            </a:r>
          </a:p>
        </p:txBody>
      </p:sp>
      <p:cxnSp>
        <p:nvCxnSpPr>
          <p:cNvPr id="4" name="Straight Connector 3">
            <a:extLst>
              <a:ext uri="{FF2B5EF4-FFF2-40B4-BE49-F238E27FC236}">
                <a16:creationId xmlns:a16="http://schemas.microsoft.com/office/drawing/2014/main" id="{1A591AC2-2B7E-AA45-A69B-35905E1497B4}"/>
              </a:ext>
            </a:extLst>
          </p:cNvPr>
          <p:cNvCxnSpPr>
            <a:cxnSpLocks/>
          </p:cNvCxnSpPr>
          <p:nvPr userDrawn="1"/>
        </p:nvCxnSpPr>
        <p:spPr>
          <a:xfrm>
            <a:off x="555539" y="2525751"/>
            <a:ext cx="0" cy="1371600"/>
          </a:xfrm>
          <a:prstGeom prst="line">
            <a:avLst/>
          </a:prstGeom>
          <a:ln w="12700">
            <a:solidFill>
              <a:srgbClr val="008DC9"/>
            </a:solidFill>
          </a:ln>
        </p:spPr>
        <p:style>
          <a:lnRef idx="1">
            <a:schemeClr val="accent1"/>
          </a:lnRef>
          <a:fillRef idx="0">
            <a:schemeClr val="accent1"/>
          </a:fillRef>
          <a:effectRef idx="0">
            <a:schemeClr val="accent1"/>
          </a:effectRef>
          <a:fontRef idx="minor">
            <a:schemeClr val="tx1"/>
          </a:fontRef>
        </p:style>
      </p:cxnSp>
      <p:sp>
        <p:nvSpPr>
          <p:cNvPr id="6" name="Rectangle 5">
            <a:extLst>
              <a:ext uri="{FF2B5EF4-FFF2-40B4-BE49-F238E27FC236}">
                <a16:creationId xmlns:a16="http://schemas.microsoft.com/office/drawing/2014/main" id="{A3C7769D-2E05-8043-89A6-42C5157E7D12}"/>
              </a:ext>
            </a:extLst>
          </p:cNvPr>
          <p:cNvSpPr/>
          <p:nvPr userDrawn="1"/>
        </p:nvSpPr>
        <p:spPr>
          <a:xfrm>
            <a:off x="0" y="6273800"/>
            <a:ext cx="12192000" cy="60925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Tree>
    <p:extLst>
      <p:ext uri="{BB962C8B-B14F-4D97-AF65-F5344CB8AC3E}">
        <p14:creationId xmlns:p14="http://schemas.microsoft.com/office/powerpoint/2010/main" val="2762143996"/>
      </p:ext>
    </p:extLst>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 line title - 2">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B355BCAA-76DC-394A-B480-FA61872E7E15}"/>
              </a:ext>
            </a:extLst>
          </p:cNvPr>
          <p:cNvSpPr/>
          <p:nvPr userDrawn="1"/>
        </p:nvSpPr>
        <p:spPr>
          <a:xfrm>
            <a:off x="0" y="6273800"/>
            <a:ext cx="12192000" cy="60925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13" name="Text Placeholder 12">
            <a:extLst>
              <a:ext uri="{FF2B5EF4-FFF2-40B4-BE49-F238E27FC236}">
                <a16:creationId xmlns:a16="http://schemas.microsoft.com/office/drawing/2014/main" id="{595B0D2B-96BB-FF49-843C-ED52B962BBE9}"/>
              </a:ext>
            </a:extLst>
          </p:cNvPr>
          <p:cNvSpPr>
            <a:spLocks noGrp="1"/>
          </p:cNvSpPr>
          <p:nvPr>
            <p:ph type="body" sz="quarter" idx="11" hasCustomPrompt="1"/>
          </p:nvPr>
        </p:nvSpPr>
        <p:spPr>
          <a:xfrm>
            <a:off x="451221" y="417757"/>
            <a:ext cx="10737350" cy="531557"/>
          </a:xfrm>
          <a:prstGeom prst="rect">
            <a:avLst/>
          </a:prstGeom>
        </p:spPr>
        <p:txBody>
          <a:bodyPr/>
          <a:lstStyle>
            <a:lvl1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sz="2800" b="1">
                <a:solidFill>
                  <a:schemeClr val="tx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GB"/>
              <a:t>1 line title</a:t>
            </a:r>
            <a:endParaRPr lang="en-US"/>
          </a:p>
        </p:txBody>
      </p:sp>
      <p:sp>
        <p:nvSpPr>
          <p:cNvPr id="10" name="Text Placeholder 12">
            <a:extLst>
              <a:ext uri="{FF2B5EF4-FFF2-40B4-BE49-F238E27FC236}">
                <a16:creationId xmlns:a16="http://schemas.microsoft.com/office/drawing/2014/main" id="{902F867C-A66E-5C48-862B-37D091C3351F}"/>
              </a:ext>
            </a:extLst>
          </p:cNvPr>
          <p:cNvSpPr>
            <a:spLocks noGrp="1"/>
          </p:cNvSpPr>
          <p:nvPr>
            <p:ph type="body" sz="quarter" idx="12" hasCustomPrompt="1"/>
          </p:nvPr>
        </p:nvSpPr>
        <p:spPr>
          <a:xfrm>
            <a:off x="457196" y="1100913"/>
            <a:ext cx="2686054" cy="1162746"/>
          </a:xfrm>
          <a:prstGeom prst="rect">
            <a:avLst/>
          </a:prstGeom>
        </p:spPr>
        <p:txBody>
          <a:bodyPr/>
          <a:lstStyle>
            <a:lvl1pPr marL="0" indent="0">
              <a:lnSpc>
                <a:spcPct val="100000"/>
              </a:lnSpc>
              <a:spcBef>
                <a:spcPts val="0"/>
              </a:spcBef>
              <a:buNone/>
              <a:defRPr sz="1800" b="0" spc="20" baseline="0">
                <a:solidFill>
                  <a:schemeClr val="tx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GB"/>
              <a:t>Click to edit paragraph</a:t>
            </a:r>
            <a:endParaRPr lang="en-US"/>
          </a:p>
        </p:txBody>
      </p:sp>
      <p:cxnSp>
        <p:nvCxnSpPr>
          <p:cNvPr id="11" name="Straight Arrow Connector 10">
            <a:extLst>
              <a:ext uri="{FF2B5EF4-FFF2-40B4-BE49-F238E27FC236}">
                <a16:creationId xmlns:a16="http://schemas.microsoft.com/office/drawing/2014/main" id="{68DA87F5-29F5-FA4F-B045-4C976A6D084E}"/>
              </a:ext>
            </a:extLst>
          </p:cNvPr>
          <p:cNvCxnSpPr>
            <a:cxnSpLocks/>
          </p:cNvCxnSpPr>
          <p:nvPr userDrawn="1"/>
        </p:nvCxnSpPr>
        <p:spPr>
          <a:xfrm>
            <a:off x="433889" y="557150"/>
            <a:ext cx="0" cy="279780"/>
          </a:xfrm>
          <a:prstGeom prst="straightConnector1">
            <a:avLst/>
          </a:prstGeom>
          <a:ln w="12700"/>
        </p:spPr>
        <p:style>
          <a:lnRef idx="1">
            <a:schemeClr val="accent1"/>
          </a:lnRef>
          <a:fillRef idx="0">
            <a:schemeClr val="accent1"/>
          </a:fillRef>
          <a:effectRef idx="0">
            <a:schemeClr val="accent1"/>
          </a:effectRef>
          <a:fontRef idx="minor">
            <a:schemeClr val="tx1"/>
          </a:fontRef>
        </p:style>
      </p:cxnSp>
      <p:sp>
        <p:nvSpPr>
          <p:cNvPr id="8" name="Text Placeholder 8">
            <a:extLst>
              <a:ext uri="{FF2B5EF4-FFF2-40B4-BE49-F238E27FC236}">
                <a16:creationId xmlns:a16="http://schemas.microsoft.com/office/drawing/2014/main" id="{5E2B1793-C34B-4A4D-915B-78DEF5C47DEF}"/>
              </a:ext>
            </a:extLst>
          </p:cNvPr>
          <p:cNvSpPr>
            <a:spLocks noGrp="1"/>
          </p:cNvSpPr>
          <p:nvPr>
            <p:ph type="body" sz="quarter" idx="10" hasCustomPrompt="1"/>
          </p:nvPr>
        </p:nvSpPr>
        <p:spPr>
          <a:xfrm>
            <a:off x="459014" y="6444210"/>
            <a:ext cx="1237989" cy="184760"/>
          </a:xfrm>
          <a:prstGeom prst="rect">
            <a:avLst/>
          </a:prstGeom>
        </p:spPr>
        <p:txBody>
          <a:bodyPr/>
          <a:lstStyle>
            <a:lvl1pPr marL="0" indent="0">
              <a:buNone/>
              <a:defRPr lang="en-US" sz="1050" b="0" kern="1200" spc="70" baseline="0" dirty="0">
                <a:solidFill>
                  <a:schemeClr val="bg1"/>
                </a:solidFill>
                <a:latin typeface="+mn-lt"/>
                <a:ea typeface="+mn-ea"/>
                <a:cs typeface="+mn-cs"/>
              </a:defRPr>
            </a:lvl1pPr>
            <a:lvl2pPr marL="457200" indent="0">
              <a:buNone/>
              <a:defRPr/>
            </a:lvl2pPr>
            <a:lvl3pPr marL="914400" indent="0">
              <a:buNone/>
              <a:defRPr/>
            </a:lvl3pPr>
            <a:lvl4pPr marL="1371600" indent="0">
              <a:buNone/>
              <a:defRPr/>
            </a:lvl4pPr>
            <a:lvl5pPr marL="1828800" indent="0">
              <a:buNone/>
              <a:defRPr/>
            </a:lvl5pPr>
          </a:lstStyle>
          <a:p>
            <a:pPr lvl="0"/>
            <a:r>
              <a:rPr lang="en-US"/>
              <a:t>SOURCE</a:t>
            </a:r>
          </a:p>
        </p:txBody>
      </p:sp>
    </p:spTree>
    <p:extLst>
      <p:ext uri="{BB962C8B-B14F-4D97-AF65-F5344CB8AC3E}">
        <p14:creationId xmlns:p14="http://schemas.microsoft.com/office/powerpoint/2010/main" val="97022681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 line title - 3">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B355BCAA-76DC-394A-B480-FA61872E7E15}"/>
              </a:ext>
            </a:extLst>
          </p:cNvPr>
          <p:cNvSpPr/>
          <p:nvPr userDrawn="1"/>
        </p:nvSpPr>
        <p:spPr>
          <a:xfrm>
            <a:off x="0" y="6273800"/>
            <a:ext cx="12192000" cy="60925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13" name="Text Placeholder 12">
            <a:extLst>
              <a:ext uri="{FF2B5EF4-FFF2-40B4-BE49-F238E27FC236}">
                <a16:creationId xmlns:a16="http://schemas.microsoft.com/office/drawing/2014/main" id="{595B0D2B-96BB-FF49-843C-ED52B962BBE9}"/>
              </a:ext>
            </a:extLst>
          </p:cNvPr>
          <p:cNvSpPr>
            <a:spLocks noGrp="1"/>
          </p:cNvSpPr>
          <p:nvPr>
            <p:ph type="body" sz="quarter" idx="11" hasCustomPrompt="1"/>
          </p:nvPr>
        </p:nvSpPr>
        <p:spPr>
          <a:xfrm>
            <a:off x="448879" y="422587"/>
            <a:ext cx="10737350" cy="531557"/>
          </a:xfrm>
          <a:prstGeom prst="rect">
            <a:avLst/>
          </a:prstGeom>
        </p:spPr>
        <p:txBody>
          <a:bodyPr/>
          <a:lstStyle>
            <a:lvl1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sz="2800" b="1">
                <a:solidFill>
                  <a:schemeClr val="tx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GB"/>
              <a:t>1 line title</a:t>
            </a:r>
            <a:endParaRPr lang="en-US"/>
          </a:p>
        </p:txBody>
      </p:sp>
      <p:sp>
        <p:nvSpPr>
          <p:cNvPr id="10" name="Text Placeholder 12">
            <a:extLst>
              <a:ext uri="{FF2B5EF4-FFF2-40B4-BE49-F238E27FC236}">
                <a16:creationId xmlns:a16="http://schemas.microsoft.com/office/drawing/2014/main" id="{902F867C-A66E-5C48-862B-37D091C3351F}"/>
              </a:ext>
            </a:extLst>
          </p:cNvPr>
          <p:cNvSpPr>
            <a:spLocks noGrp="1"/>
          </p:cNvSpPr>
          <p:nvPr>
            <p:ph type="body" sz="quarter" idx="12" hasCustomPrompt="1"/>
          </p:nvPr>
        </p:nvSpPr>
        <p:spPr>
          <a:xfrm>
            <a:off x="453760" y="1495166"/>
            <a:ext cx="2678409" cy="2367267"/>
          </a:xfrm>
          <a:prstGeom prst="rect">
            <a:avLst/>
          </a:prstGeom>
        </p:spPr>
        <p:txBody>
          <a:bodyPr/>
          <a:lstStyle>
            <a:lvl1pPr marL="0" indent="0">
              <a:lnSpc>
                <a:spcPct val="100000"/>
              </a:lnSpc>
              <a:spcBef>
                <a:spcPts val="0"/>
              </a:spcBef>
              <a:buNone/>
              <a:defRPr sz="1800" b="0" spc="20" baseline="0">
                <a:solidFill>
                  <a:schemeClr val="tx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GB"/>
              <a:t>Click to edit paragraph</a:t>
            </a:r>
            <a:endParaRPr lang="en-US"/>
          </a:p>
        </p:txBody>
      </p:sp>
      <p:cxnSp>
        <p:nvCxnSpPr>
          <p:cNvPr id="11" name="Straight Arrow Connector 10">
            <a:extLst>
              <a:ext uri="{FF2B5EF4-FFF2-40B4-BE49-F238E27FC236}">
                <a16:creationId xmlns:a16="http://schemas.microsoft.com/office/drawing/2014/main" id="{4750EBAB-0BF3-9C46-B663-F1D8B4705103}"/>
              </a:ext>
            </a:extLst>
          </p:cNvPr>
          <p:cNvCxnSpPr>
            <a:cxnSpLocks/>
          </p:cNvCxnSpPr>
          <p:nvPr userDrawn="1"/>
        </p:nvCxnSpPr>
        <p:spPr>
          <a:xfrm>
            <a:off x="433889" y="557150"/>
            <a:ext cx="0" cy="279780"/>
          </a:xfrm>
          <a:prstGeom prst="straightConnector1">
            <a:avLst/>
          </a:prstGeom>
          <a:ln w="12700"/>
        </p:spPr>
        <p:style>
          <a:lnRef idx="1">
            <a:schemeClr val="accent1"/>
          </a:lnRef>
          <a:fillRef idx="0">
            <a:schemeClr val="accent1"/>
          </a:fillRef>
          <a:effectRef idx="0">
            <a:schemeClr val="accent1"/>
          </a:effectRef>
          <a:fontRef idx="minor">
            <a:schemeClr val="tx1"/>
          </a:fontRef>
        </p:style>
      </p:cxnSp>
      <p:sp>
        <p:nvSpPr>
          <p:cNvPr id="8" name="Text Placeholder 8">
            <a:extLst>
              <a:ext uri="{FF2B5EF4-FFF2-40B4-BE49-F238E27FC236}">
                <a16:creationId xmlns:a16="http://schemas.microsoft.com/office/drawing/2014/main" id="{07DFCBEF-7D08-494F-A9E1-2F28E0FB4001}"/>
              </a:ext>
            </a:extLst>
          </p:cNvPr>
          <p:cNvSpPr>
            <a:spLocks noGrp="1"/>
          </p:cNvSpPr>
          <p:nvPr>
            <p:ph type="body" sz="quarter" idx="10" hasCustomPrompt="1"/>
          </p:nvPr>
        </p:nvSpPr>
        <p:spPr>
          <a:xfrm>
            <a:off x="459014" y="6444210"/>
            <a:ext cx="1237989" cy="184760"/>
          </a:xfrm>
          <a:prstGeom prst="rect">
            <a:avLst/>
          </a:prstGeom>
        </p:spPr>
        <p:txBody>
          <a:bodyPr/>
          <a:lstStyle>
            <a:lvl1pPr marL="0" indent="0">
              <a:buNone/>
              <a:defRPr lang="en-US" sz="1050" b="0" kern="1200" spc="70" baseline="0" dirty="0">
                <a:solidFill>
                  <a:schemeClr val="bg1"/>
                </a:solidFill>
                <a:latin typeface="+mn-lt"/>
                <a:ea typeface="+mn-ea"/>
                <a:cs typeface="+mn-cs"/>
              </a:defRPr>
            </a:lvl1pPr>
            <a:lvl2pPr marL="457200" indent="0">
              <a:buNone/>
              <a:defRPr/>
            </a:lvl2pPr>
            <a:lvl3pPr marL="914400" indent="0">
              <a:buNone/>
              <a:defRPr/>
            </a:lvl3pPr>
            <a:lvl4pPr marL="1371600" indent="0">
              <a:buNone/>
              <a:defRPr/>
            </a:lvl4pPr>
            <a:lvl5pPr marL="1828800" indent="0">
              <a:buNone/>
              <a:defRPr/>
            </a:lvl5pPr>
          </a:lstStyle>
          <a:p>
            <a:pPr lvl="0"/>
            <a:r>
              <a:rPr lang="en-US"/>
              <a:t>SOURCE</a:t>
            </a:r>
          </a:p>
        </p:txBody>
      </p:sp>
    </p:spTree>
    <p:extLst>
      <p:ext uri="{BB962C8B-B14F-4D97-AF65-F5344CB8AC3E}">
        <p14:creationId xmlns:p14="http://schemas.microsoft.com/office/powerpoint/2010/main" val="232926090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2 line title - 1">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E0150574-99B7-9C42-BBA2-126F875026C0}"/>
              </a:ext>
            </a:extLst>
          </p:cNvPr>
          <p:cNvSpPr/>
          <p:nvPr userDrawn="1"/>
        </p:nvSpPr>
        <p:spPr>
          <a:xfrm>
            <a:off x="0" y="6273800"/>
            <a:ext cx="12192000" cy="60925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11" name="Text Placeholder 12">
            <a:extLst>
              <a:ext uri="{FF2B5EF4-FFF2-40B4-BE49-F238E27FC236}">
                <a16:creationId xmlns:a16="http://schemas.microsoft.com/office/drawing/2014/main" id="{EE1344E1-5993-2B49-9504-CA0DCEA9233D}"/>
              </a:ext>
            </a:extLst>
          </p:cNvPr>
          <p:cNvSpPr>
            <a:spLocks noGrp="1"/>
          </p:cNvSpPr>
          <p:nvPr>
            <p:ph type="body" sz="quarter" idx="11" hasCustomPrompt="1"/>
          </p:nvPr>
        </p:nvSpPr>
        <p:spPr>
          <a:xfrm>
            <a:off x="448854" y="417757"/>
            <a:ext cx="10737350" cy="1026047"/>
          </a:xfrm>
          <a:prstGeom prst="rect">
            <a:avLst/>
          </a:prstGeom>
        </p:spPr>
        <p:txBody>
          <a:bodyPr/>
          <a:lstStyle>
            <a:lvl1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sz="2800" b="1">
                <a:solidFill>
                  <a:schemeClr val="tx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GB"/>
              <a:t>2 line title</a:t>
            </a:r>
          </a:p>
        </p:txBody>
      </p:sp>
      <p:sp>
        <p:nvSpPr>
          <p:cNvPr id="12" name="Text Placeholder 12">
            <a:extLst>
              <a:ext uri="{FF2B5EF4-FFF2-40B4-BE49-F238E27FC236}">
                <a16:creationId xmlns:a16="http://schemas.microsoft.com/office/drawing/2014/main" id="{44FF794A-34C7-CD41-B7CA-D3D9267BCAB0}"/>
              </a:ext>
            </a:extLst>
          </p:cNvPr>
          <p:cNvSpPr>
            <a:spLocks noGrp="1"/>
          </p:cNvSpPr>
          <p:nvPr>
            <p:ph type="body" sz="quarter" idx="12" hasCustomPrompt="1"/>
          </p:nvPr>
        </p:nvSpPr>
        <p:spPr>
          <a:xfrm>
            <a:off x="454507" y="1494692"/>
            <a:ext cx="11186631" cy="609250"/>
          </a:xfrm>
          <a:prstGeom prst="rect">
            <a:avLst/>
          </a:prstGeom>
        </p:spPr>
        <p:txBody>
          <a:bodyPr/>
          <a:lstStyle>
            <a:lvl1pPr marL="0" indent="0">
              <a:lnSpc>
                <a:spcPct val="100000"/>
              </a:lnSpc>
              <a:spcBef>
                <a:spcPts val="0"/>
              </a:spcBef>
              <a:buNone/>
              <a:defRPr sz="1800" b="0" spc="20" baseline="0">
                <a:solidFill>
                  <a:schemeClr val="tx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GB"/>
              <a:t>Click to edit paragraph</a:t>
            </a:r>
            <a:endParaRPr lang="en-US"/>
          </a:p>
        </p:txBody>
      </p:sp>
      <p:cxnSp>
        <p:nvCxnSpPr>
          <p:cNvPr id="14" name="Straight Arrow Connector 13">
            <a:extLst>
              <a:ext uri="{FF2B5EF4-FFF2-40B4-BE49-F238E27FC236}">
                <a16:creationId xmlns:a16="http://schemas.microsoft.com/office/drawing/2014/main" id="{A4D0F69E-0921-7141-9D95-14B115204F79}"/>
              </a:ext>
            </a:extLst>
          </p:cNvPr>
          <p:cNvCxnSpPr>
            <a:cxnSpLocks/>
          </p:cNvCxnSpPr>
          <p:nvPr userDrawn="1"/>
        </p:nvCxnSpPr>
        <p:spPr>
          <a:xfrm>
            <a:off x="433889" y="557150"/>
            <a:ext cx="0" cy="761051"/>
          </a:xfrm>
          <a:prstGeom prst="straightConnector1">
            <a:avLst/>
          </a:prstGeom>
          <a:ln w="12700"/>
        </p:spPr>
        <p:style>
          <a:lnRef idx="1">
            <a:schemeClr val="accent1"/>
          </a:lnRef>
          <a:fillRef idx="0">
            <a:schemeClr val="accent1"/>
          </a:fillRef>
          <a:effectRef idx="0">
            <a:schemeClr val="accent1"/>
          </a:effectRef>
          <a:fontRef idx="minor">
            <a:schemeClr val="tx1"/>
          </a:fontRef>
        </p:style>
      </p:cxnSp>
      <p:sp>
        <p:nvSpPr>
          <p:cNvPr id="7" name="Text Placeholder 8">
            <a:extLst>
              <a:ext uri="{FF2B5EF4-FFF2-40B4-BE49-F238E27FC236}">
                <a16:creationId xmlns:a16="http://schemas.microsoft.com/office/drawing/2014/main" id="{B969980E-E040-724D-A998-A533D7C521BD}"/>
              </a:ext>
            </a:extLst>
          </p:cNvPr>
          <p:cNvSpPr>
            <a:spLocks noGrp="1"/>
          </p:cNvSpPr>
          <p:nvPr>
            <p:ph type="body" sz="quarter" idx="10" hasCustomPrompt="1"/>
          </p:nvPr>
        </p:nvSpPr>
        <p:spPr>
          <a:xfrm>
            <a:off x="459014" y="6444210"/>
            <a:ext cx="1237989" cy="184760"/>
          </a:xfrm>
          <a:prstGeom prst="rect">
            <a:avLst/>
          </a:prstGeom>
        </p:spPr>
        <p:txBody>
          <a:bodyPr/>
          <a:lstStyle>
            <a:lvl1pPr marL="0" indent="0">
              <a:buNone/>
              <a:defRPr lang="en-US" sz="1050" b="0" kern="1200" spc="70" baseline="0" dirty="0">
                <a:solidFill>
                  <a:schemeClr val="bg1"/>
                </a:solidFill>
                <a:latin typeface="+mn-lt"/>
                <a:ea typeface="+mn-ea"/>
                <a:cs typeface="+mn-cs"/>
              </a:defRPr>
            </a:lvl1pPr>
            <a:lvl2pPr marL="457200" indent="0">
              <a:buNone/>
              <a:defRPr/>
            </a:lvl2pPr>
            <a:lvl3pPr marL="914400" indent="0">
              <a:buNone/>
              <a:defRPr/>
            </a:lvl3pPr>
            <a:lvl4pPr marL="1371600" indent="0">
              <a:buNone/>
              <a:defRPr/>
            </a:lvl4pPr>
            <a:lvl5pPr marL="1828800" indent="0">
              <a:buNone/>
              <a:defRPr/>
            </a:lvl5pPr>
          </a:lstStyle>
          <a:p>
            <a:pPr lvl="0"/>
            <a:r>
              <a:rPr lang="en-US"/>
              <a:t>SOURCE</a:t>
            </a:r>
          </a:p>
        </p:txBody>
      </p:sp>
    </p:spTree>
    <p:extLst>
      <p:ext uri="{BB962C8B-B14F-4D97-AF65-F5344CB8AC3E}">
        <p14:creationId xmlns:p14="http://schemas.microsoft.com/office/powerpoint/2010/main" val="139110648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2 line title - 2">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C5B1C581-8339-2B48-A1B6-509D9310A36A}"/>
              </a:ext>
            </a:extLst>
          </p:cNvPr>
          <p:cNvSpPr/>
          <p:nvPr userDrawn="1"/>
        </p:nvSpPr>
        <p:spPr>
          <a:xfrm>
            <a:off x="0" y="6273800"/>
            <a:ext cx="12192000" cy="60925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9" name="Text Placeholder 8">
            <a:extLst>
              <a:ext uri="{FF2B5EF4-FFF2-40B4-BE49-F238E27FC236}">
                <a16:creationId xmlns:a16="http://schemas.microsoft.com/office/drawing/2014/main" id="{69A79FA4-F9E8-D644-B795-DEF82EA653C6}"/>
              </a:ext>
            </a:extLst>
          </p:cNvPr>
          <p:cNvSpPr>
            <a:spLocks noGrp="1"/>
          </p:cNvSpPr>
          <p:nvPr>
            <p:ph type="body" sz="quarter" idx="10" hasCustomPrompt="1"/>
          </p:nvPr>
        </p:nvSpPr>
        <p:spPr>
          <a:xfrm>
            <a:off x="459014" y="6444210"/>
            <a:ext cx="1237989" cy="184760"/>
          </a:xfrm>
          <a:prstGeom prst="rect">
            <a:avLst/>
          </a:prstGeom>
        </p:spPr>
        <p:txBody>
          <a:bodyPr/>
          <a:lstStyle>
            <a:lvl1pPr marL="0" indent="0">
              <a:buNone/>
              <a:defRPr lang="en-US" sz="1050" b="0" kern="1200" spc="70" baseline="0" dirty="0">
                <a:solidFill>
                  <a:schemeClr val="bg1"/>
                </a:solidFill>
                <a:latin typeface="+mn-lt"/>
                <a:ea typeface="+mn-ea"/>
                <a:cs typeface="+mn-cs"/>
              </a:defRPr>
            </a:lvl1pPr>
            <a:lvl2pPr marL="457200" indent="0">
              <a:buNone/>
              <a:defRPr/>
            </a:lvl2pPr>
            <a:lvl3pPr marL="914400" indent="0">
              <a:buNone/>
              <a:defRPr/>
            </a:lvl3pPr>
            <a:lvl4pPr marL="1371600" indent="0">
              <a:buNone/>
              <a:defRPr/>
            </a:lvl4pPr>
            <a:lvl5pPr marL="1828800" indent="0">
              <a:buNone/>
              <a:defRPr/>
            </a:lvl5pPr>
          </a:lstStyle>
          <a:p>
            <a:pPr lvl="0"/>
            <a:r>
              <a:rPr lang="en-US"/>
              <a:t>SOURCE</a:t>
            </a:r>
          </a:p>
        </p:txBody>
      </p:sp>
      <p:sp>
        <p:nvSpPr>
          <p:cNvPr id="13" name="Text Placeholder 12">
            <a:extLst>
              <a:ext uri="{FF2B5EF4-FFF2-40B4-BE49-F238E27FC236}">
                <a16:creationId xmlns:a16="http://schemas.microsoft.com/office/drawing/2014/main" id="{595B0D2B-96BB-FF49-843C-ED52B962BBE9}"/>
              </a:ext>
            </a:extLst>
          </p:cNvPr>
          <p:cNvSpPr>
            <a:spLocks noGrp="1"/>
          </p:cNvSpPr>
          <p:nvPr>
            <p:ph type="body" sz="quarter" idx="11" hasCustomPrompt="1"/>
          </p:nvPr>
        </p:nvSpPr>
        <p:spPr>
          <a:xfrm>
            <a:off x="448854" y="417757"/>
            <a:ext cx="10737350" cy="1026047"/>
          </a:xfrm>
          <a:prstGeom prst="rect">
            <a:avLst/>
          </a:prstGeom>
        </p:spPr>
        <p:txBody>
          <a:bodyPr/>
          <a:lstStyle>
            <a:lvl1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sz="2800" b="1">
                <a:solidFill>
                  <a:schemeClr val="tx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GB"/>
              <a:t>2 line title</a:t>
            </a:r>
          </a:p>
        </p:txBody>
      </p:sp>
      <p:sp>
        <p:nvSpPr>
          <p:cNvPr id="14" name="Text Placeholder 12">
            <a:extLst>
              <a:ext uri="{FF2B5EF4-FFF2-40B4-BE49-F238E27FC236}">
                <a16:creationId xmlns:a16="http://schemas.microsoft.com/office/drawing/2014/main" id="{C8047B89-3126-6C47-9D3C-60835CC8A3E1}"/>
              </a:ext>
            </a:extLst>
          </p:cNvPr>
          <p:cNvSpPr>
            <a:spLocks noGrp="1"/>
          </p:cNvSpPr>
          <p:nvPr>
            <p:ph type="body" sz="quarter" idx="12" hasCustomPrompt="1"/>
          </p:nvPr>
        </p:nvSpPr>
        <p:spPr>
          <a:xfrm>
            <a:off x="454507" y="1494692"/>
            <a:ext cx="2688743" cy="1162746"/>
          </a:xfrm>
          <a:prstGeom prst="rect">
            <a:avLst/>
          </a:prstGeom>
        </p:spPr>
        <p:txBody>
          <a:bodyPr/>
          <a:lstStyle>
            <a:lvl1pPr marL="0" indent="0">
              <a:lnSpc>
                <a:spcPct val="100000"/>
              </a:lnSpc>
              <a:spcBef>
                <a:spcPts val="0"/>
              </a:spcBef>
              <a:buNone/>
              <a:defRPr sz="1800" b="0" spc="20" baseline="0">
                <a:solidFill>
                  <a:schemeClr val="tx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GB"/>
              <a:t>Click to edit paragraph</a:t>
            </a:r>
            <a:endParaRPr lang="en-US"/>
          </a:p>
        </p:txBody>
      </p:sp>
      <p:cxnSp>
        <p:nvCxnSpPr>
          <p:cNvPr id="8" name="Straight Arrow Connector 7">
            <a:extLst>
              <a:ext uri="{FF2B5EF4-FFF2-40B4-BE49-F238E27FC236}">
                <a16:creationId xmlns:a16="http://schemas.microsoft.com/office/drawing/2014/main" id="{837E9978-810C-5E42-B2A9-D46BE2FA7A15}"/>
              </a:ext>
            </a:extLst>
          </p:cNvPr>
          <p:cNvCxnSpPr>
            <a:cxnSpLocks/>
          </p:cNvCxnSpPr>
          <p:nvPr userDrawn="1"/>
        </p:nvCxnSpPr>
        <p:spPr>
          <a:xfrm>
            <a:off x="433889" y="557150"/>
            <a:ext cx="0" cy="761051"/>
          </a:xfrm>
          <a:prstGeom prst="straightConnector1">
            <a:avLst/>
          </a:prstGeom>
          <a:ln w="1270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7650725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2 line title - 3">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B355BCAA-76DC-394A-B480-FA61872E7E15}"/>
              </a:ext>
            </a:extLst>
          </p:cNvPr>
          <p:cNvSpPr/>
          <p:nvPr userDrawn="1"/>
        </p:nvSpPr>
        <p:spPr>
          <a:xfrm>
            <a:off x="0" y="6273800"/>
            <a:ext cx="12192000" cy="60925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13" name="Text Placeholder 12">
            <a:extLst>
              <a:ext uri="{FF2B5EF4-FFF2-40B4-BE49-F238E27FC236}">
                <a16:creationId xmlns:a16="http://schemas.microsoft.com/office/drawing/2014/main" id="{595B0D2B-96BB-FF49-843C-ED52B962BBE9}"/>
              </a:ext>
            </a:extLst>
          </p:cNvPr>
          <p:cNvSpPr>
            <a:spLocks noGrp="1"/>
          </p:cNvSpPr>
          <p:nvPr>
            <p:ph type="body" sz="quarter" idx="11" hasCustomPrompt="1"/>
          </p:nvPr>
        </p:nvSpPr>
        <p:spPr>
          <a:xfrm>
            <a:off x="448135" y="417634"/>
            <a:ext cx="4100054" cy="1086085"/>
          </a:xfrm>
          <a:prstGeom prst="rect">
            <a:avLst/>
          </a:prstGeom>
        </p:spPr>
        <p:txBody>
          <a:bodyPr/>
          <a:lstStyle>
            <a:lvl1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sz="2800" b="1">
                <a:solidFill>
                  <a:schemeClr val="tx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a:t>2 line title</a:t>
            </a:r>
          </a:p>
          <a:p>
            <a:pPr lvl="0"/>
            <a:endParaRPr lang="en-US"/>
          </a:p>
        </p:txBody>
      </p:sp>
      <p:sp>
        <p:nvSpPr>
          <p:cNvPr id="8" name="Text Placeholder 12">
            <a:extLst>
              <a:ext uri="{FF2B5EF4-FFF2-40B4-BE49-F238E27FC236}">
                <a16:creationId xmlns:a16="http://schemas.microsoft.com/office/drawing/2014/main" id="{4A166F42-F724-6944-833E-2D848FFD2518}"/>
              </a:ext>
            </a:extLst>
          </p:cNvPr>
          <p:cNvSpPr>
            <a:spLocks noGrp="1"/>
          </p:cNvSpPr>
          <p:nvPr>
            <p:ph type="body" sz="quarter" idx="12" hasCustomPrompt="1"/>
          </p:nvPr>
        </p:nvSpPr>
        <p:spPr>
          <a:xfrm>
            <a:off x="454507" y="1494369"/>
            <a:ext cx="4100054" cy="1162746"/>
          </a:xfrm>
          <a:prstGeom prst="rect">
            <a:avLst/>
          </a:prstGeom>
        </p:spPr>
        <p:txBody>
          <a:bodyPr/>
          <a:lstStyle>
            <a:lvl1pPr marL="0" indent="0">
              <a:lnSpc>
                <a:spcPct val="100000"/>
              </a:lnSpc>
              <a:spcBef>
                <a:spcPts val="0"/>
              </a:spcBef>
              <a:buNone/>
              <a:defRPr sz="1800" b="0" spc="20" baseline="0">
                <a:solidFill>
                  <a:schemeClr val="tx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GB"/>
              <a:t>Click to edit paragraph</a:t>
            </a:r>
            <a:endParaRPr lang="en-US"/>
          </a:p>
        </p:txBody>
      </p:sp>
      <p:cxnSp>
        <p:nvCxnSpPr>
          <p:cNvPr id="11" name="Straight Arrow Connector 10">
            <a:extLst>
              <a:ext uri="{FF2B5EF4-FFF2-40B4-BE49-F238E27FC236}">
                <a16:creationId xmlns:a16="http://schemas.microsoft.com/office/drawing/2014/main" id="{08F40DD9-7E3F-094C-B6FF-B42D5A4650E2}"/>
              </a:ext>
            </a:extLst>
          </p:cNvPr>
          <p:cNvCxnSpPr>
            <a:cxnSpLocks/>
          </p:cNvCxnSpPr>
          <p:nvPr userDrawn="1"/>
        </p:nvCxnSpPr>
        <p:spPr>
          <a:xfrm>
            <a:off x="433889" y="557150"/>
            <a:ext cx="0" cy="761051"/>
          </a:xfrm>
          <a:prstGeom prst="straightConnector1">
            <a:avLst/>
          </a:prstGeom>
          <a:ln w="12700"/>
        </p:spPr>
        <p:style>
          <a:lnRef idx="1">
            <a:schemeClr val="accent1"/>
          </a:lnRef>
          <a:fillRef idx="0">
            <a:schemeClr val="accent1"/>
          </a:fillRef>
          <a:effectRef idx="0">
            <a:schemeClr val="accent1"/>
          </a:effectRef>
          <a:fontRef idx="minor">
            <a:schemeClr val="tx1"/>
          </a:fontRef>
        </p:style>
      </p:cxnSp>
      <p:sp>
        <p:nvSpPr>
          <p:cNvPr id="10" name="Text Placeholder 8">
            <a:extLst>
              <a:ext uri="{FF2B5EF4-FFF2-40B4-BE49-F238E27FC236}">
                <a16:creationId xmlns:a16="http://schemas.microsoft.com/office/drawing/2014/main" id="{9FF785EC-8A60-3746-B8D0-E30099DCCE81}"/>
              </a:ext>
            </a:extLst>
          </p:cNvPr>
          <p:cNvSpPr>
            <a:spLocks noGrp="1"/>
          </p:cNvSpPr>
          <p:nvPr>
            <p:ph type="body" sz="quarter" idx="10" hasCustomPrompt="1"/>
          </p:nvPr>
        </p:nvSpPr>
        <p:spPr>
          <a:xfrm>
            <a:off x="459014" y="6444210"/>
            <a:ext cx="1237989" cy="184760"/>
          </a:xfrm>
          <a:prstGeom prst="rect">
            <a:avLst/>
          </a:prstGeom>
        </p:spPr>
        <p:txBody>
          <a:bodyPr/>
          <a:lstStyle>
            <a:lvl1pPr marL="0" indent="0">
              <a:buNone/>
              <a:defRPr lang="en-US" sz="1050" b="0" kern="1200" spc="70" baseline="0" dirty="0">
                <a:solidFill>
                  <a:schemeClr val="bg1"/>
                </a:solidFill>
                <a:latin typeface="+mn-lt"/>
                <a:ea typeface="+mn-ea"/>
                <a:cs typeface="+mn-cs"/>
              </a:defRPr>
            </a:lvl1pPr>
            <a:lvl2pPr marL="457200" indent="0">
              <a:buNone/>
              <a:defRPr/>
            </a:lvl2pPr>
            <a:lvl3pPr marL="914400" indent="0">
              <a:buNone/>
              <a:defRPr/>
            </a:lvl3pPr>
            <a:lvl4pPr marL="1371600" indent="0">
              <a:buNone/>
              <a:defRPr/>
            </a:lvl4pPr>
            <a:lvl5pPr marL="1828800" indent="0">
              <a:buNone/>
              <a:defRPr/>
            </a:lvl5pPr>
          </a:lstStyle>
          <a:p>
            <a:pPr lvl="0"/>
            <a:r>
              <a:rPr lang="en-US"/>
              <a:t>SOURCE</a:t>
            </a:r>
          </a:p>
        </p:txBody>
      </p:sp>
    </p:spTree>
    <p:extLst>
      <p:ext uri="{BB962C8B-B14F-4D97-AF65-F5344CB8AC3E}">
        <p14:creationId xmlns:p14="http://schemas.microsoft.com/office/powerpoint/2010/main" val="272107423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40.xml"/><Relationship Id="rId13" Type="http://schemas.openxmlformats.org/officeDocument/2006/relationships/slideLayout" Target="../slideLayouts/slideLayout45.xml"/><Relationship Id="rId3" Type="http://schemas.openxmlformats.org/officeDocument/2006/relationships/slideLayout" Target="../slideLayouts/slideLayout35.xml"/><Relationship Id="rId7" Type="http://schemas.openxmlformats.org/officeDocument/2006/relationships/slideLayout" Target="../slideLayouts/slideLayout39.xml"/><Relationship Id="rId12" Type="http://schemas.openxmlformats.org/officeDocument/2006/relationships/slideLayout" Target="../slideLayouts/slideLayout44.xml"/><Relationship Id="rId2" Type="http://schemas.openxmlformats.org/officeDocument/2006/relationships/slideLayout" Target="../slideLayouts/slideLayout34.xml"/><Relationship Id="rId1" Type="http://schemas.openxmlformats.org/officeDocument/2006/relationships/slideLayout" Target="../slideLayouts/slideLayout33.xml"/><Relationship Id="rId6" Type="http://schemas.openxmlformats.org/officeDocument/2006/relationships/slideLayout" Target="../slideLayouts/slideLayout38.xml"/><Relationship Id="rId11" Type="http://schemas.openxmlformats.org/officeDocument/2006/relationships/slideLayout" Target="../slideLayouts/slideLayout43.xml"/><Relationship Id="rId5" Type="http://schemas.openxmlformats.org/officeDocument/2006/relationships/slideLayout" Target="../slideLayouts/slideLayout37.xml"/><Relationship Id="rId10" Type="http://schemas.openxmlformats.org/officeDocument/2006/relationships/slideLayout" Target="../slideLayouts/slideLayout42.xml"/><Relationship Id="rId4" Type="http://schemas.openxmlformats.org/officeDocument/2006/relationships/slideLayout" Target="../slideLayouts/slideLayout36.xml"/><Relationship Id="rId9" Type="http://schemas.openxmlformats.org/officeDocument/2006/relationships/slideLayout" Target="../slideLayouts/slideLayout41.xml"/><Relationship Id="rId1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2859761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 id="2147483678" r:id="rId18"/>
    <p:sldLayoutId id="2147483679" r:id="rId19"/>
    <p:sldLayoutId id="2147483680" r:id="rId20"/>
    <p:sldLayoutId id="2147483681" r:id="rId21"/>
    <p:sldLayoutId id="2147483682" r:id="rId22"/>
    <p:sldLayoutId id="2147483683" r:id="rId23"/>
    <p:sldLayoutId id="2147483684" r:id="rId24"/>
    <p:sldLayoutId id="2147483685" r:id="rId25"/>
    <p:sldLayoutId id="2147483686" r:id="rId26"/>
    <p:sldLayoutId id="2147483687" r:id="rId27"/>
    <p:sldLayoutId id="2147483688" r:id="rId28"/>
    <p:sldLayoutId id="2147483690" r:id="rId29"/>
    <p:sldLayoutId id="2147483691" r:id="rId30"/>
    <p:sldLayoutId id="2147483692" r:id="rId31"/>
    <p:sldLayoutId id="2147483698" r:id="rId32"/>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2" pos="347">
          <p15:clr>
            <a:srgbClr val="F26B43"/>
          </p15:clr>
        </p15:guide>
        <p15:guide id="3" pos="1096">
          <p15:clr>
            <a:srgbClr val="F26B43"/>
          </p15:clr>
        </p15:guide>
        <p15:guide id="4" pos="1232">
          <p15:clr>
            <a:srgbClr val="F26B43"/>
          </p15:clr>
        </p15:guide>
        <p15:guide id="5" pos="1980">
          <p15:clr>
            <a:srgbClr val="F26B43"/>
          </p15:clr>
        </p15:guide>
        <p15:guide id="6" pos="2139">
          <p15:clr>
            <a:srgbClr val="F26B43"/>
          </p15:clr>
        </p15:guide>
        <p15:guide id="7" pos="2865">
          <p15:clr>
            <a:srgbClr val="F26B43"/>
          </p15:clr>
        </p15:guide>
        <p15:guide id="8" pos="3024">
          <p15:clr>
            <a:srgbClr val="F26B43"/>
          </p15:clr>
        </p15:guide>
        <p15:guide id="9" pos="3749">
          <p15:clr>
            <a:srgbClr val="F26B43"/>
          </p15:clr>
        </p15:guide>
        <p15:guide id="10" pos="3908">
          <p15:clr>
            <a:srgbClr val="F26B43"/>
          </p15:clr>
        </p15:guide>
        <p15:guide id="11" pos="4656">
          <p15:clr>
            <a:srgbClr val="F26B43"/>
          </p15:clr>
        </p15:guide>
        <p15:guide id="12" pos="4815">
          <p15:clr>
            <a:srgbClr val="F26B43"/>
          </p15:clr>
        </p15:guide>
        <p15:guide id="13" pos="5541">
          <p15:clr>
            <a:srgbClr val="F26B43"/>
          </p15:clr>
        </p15:guide>
        <p15:guide id="14" pos="5700">
          <p15:clr>
            <a:srgbClr val="F26B43"/>
          </p15:clr>
        </p15:guide>
        <p15:guide id="15" pos="6448">
          <p15:clr>
            <a:srgbClr val="F26B43"/>
          </p15:clr>
        </p15:guide>
        <p15:guide id="16" pos="6584">
          <p15:clr>
            <a:srgbClr val="F26B43"/>
          </p15:clr>
        </p15:guide>
        <p15:guide id="17" orient="horz" pos="1003">
          <p15:clr>
            <a:srgbClr val="F26B43"/>
          </p15:clr>
        </p15:guide>
        <p15:guide id="18" orient="horz" pos="3952">
          <p15:clr>
            <a:srgbClr val="F26B43"/>
          </p15:clr>
        </p15:guide>
        <p15:guide id="19" pos="7333">
          <p15:clr>
            <a:srgbClr val="F26B43"/>
          </p15:clr>
        </p15:guide>
        <p15:guide id="21" orient="horz" pos="346">
          <p15:clr>
            <a:srgbClr val="F26B43"/>
          </p15:clr>
        </p15:guide>
        <p15:guide id="22" orient="horz" pos="754">
          <p15:clr>
            <a:srgbClr val="F26B43"/>
          </p15:clr>
        </p15:guide>
        <p15:guide id="23" orient="horz" pos="1253">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067EC514-FDCD-48CD-B44D-810E3FC0ECD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F987C952-E9D5-474C-91C8-D2997E186785}"/>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710DB0E-FD83-416A-BDC4-A7AC2BFA6C3F}"/>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8121F5F-5A10-4D34-83E5-EDFB432163D7}" type="datetimeFigureOut">
              <a:rPr lang="en-US" smtClean="0"/>
              <a:t>4/29/2022</a:t>
            </a:fld>
            <a:endParaRPr lang="en-US"/>
          </a:p>
        </p:txBody>
      </p:sp>
      <p:sp>
        <p:nvSpPr>
          <p:cNvPr id="5" name="Footer Placeholder 4">
            <a:extLst>
              <a:ext uri="{FF2B5EF4-FFF2-40B4-BE49-F238E27FC236}">
                <a16:creationId xmlns:a16="http://schemas.microsoft.com/office/drawing/2014/main" id="{DE3262C3-B931-49F1-B5DB-506D28D6AC93}"/>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475F7707-AE69-4747-A390-D0FB6A8CEB5B}"/>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044A9B7-6724-431C-92D2-2E8D2C8F4F8E}" type="slidenum">
              <a:rPr lang="en-US" smtClean="0"/>
              <a:t>‹#›</a:t>
            </a:fld>
            <a:endParaRPr lang="en-US"/>
          </a:p>
        </p:txBody>
      </p:sp>
    </p:spTree>
    <p:extLst>
      <p:ext uri="{BB962C8B-B14F-4D97-AF65-F5344CB8AC3E}">
        <p14:creationId xmlns:p14="http://schemas.microsoft.com/office/powerpoint/2010/main" val="1718406036"/>
      </p:ext>
    </p:extLst>
  </p:cSld>
  <p:clrMap bg1="lt1" tx1="dk1" bg2="lt2" tx2="dk2" accent1="accent1" accent2="accent2" accent3="accent3" accent4="accent4" accent5="accent5" accent6="accent6" hlink="hlink" folHlink="folHlink"/>
  <p:sldLayoutIdLst>
    <p:sldLayoutId id="2147483700" r:id="rId1"/>
    <p:sldLayoutId id="2147483701" r:id="rId2"/>
    <p:sldLayoutId id="2147483702" r:id="rId3"/>
    <p:sldLayoutId id="2147483703" r:id="rId4"/>
    <p:sldLayoutId id="2147483704" r:id="rId5"/>
    <p:sldLayoutId id="2147483705" r:id="rId6"/>
    <p:sldLayoutId id="2147483706" r:id="rId7"/>
    <p:sldLayoutId id="2147483707" r:id="rId8"/>
    <p:sldLayoutId id="2147483708" r:id="rId9"/>
    <p:sldLayoutId id="2147483709" r:id="rId10"/>
    <p:sldLayoutId id="2147483710" r:id="rId11"/>
    <p:sldLayoutId id="2147483712" r:id="rId12"/>
    <p:sldLayoutId id="2147483714" r:id="rId1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45.xml"/><Relationship Id="rId4" Type="http://schemas.openxmlformats.org/officeDocument/2006/relationships/image" Target="../media/image7.png"/></Relationships>
</file>

<file path=ppt/slides/_rels/slide10.xml.rels><?xml version="1.0" encoding="UTF-8" standalone="yes"?>
<Relationships xmlns="http://schemas.openxmlformats.org/package/2006/relationships"><Relationship Id="rId3" Type="http://schemas.openxmlformats.org/officeDocument/2006/relationships/diagramData" Target="../diagrams/data8.xml"/><Relationship Id="rId7" Type="http://schemas.microsoft.com/office/2007/relationships/diagramDrawing" Target="../diagrams/drawing8.xml"/><Relationship Id="rId2" Type="http://schemas.openxmlformats.org/officeDocument/2006/relationships/notesSlide" Target="../notesSlides/notesSlide10.xml"/><Relationship Id="rId1" Type="http://schemas.openxmlformats.org/officeDocument/2006/relationships/slideLayout" Target="../slideLayouts/slideLayout44.xml"/><Relationship Id="rId6" Type="http://schemas.openxmlformats.org/officeDocument/2006/relationships/diagramColors" Target="../diagrams/colors8.xml"/><Relationship Id="rId5" Type="http://schemas.openxmlformats.org/officeDocument/2006/relationships/diagramQuickStyle" Target="../diagrams/quickStyle8.xml"/><Relationship Id="rId4" Type="http://schemas.openxmlformats.org/officeDocument/2006/relationships/diagramLayout" Target="../diagrams/layout8.xml"/></Relationships>
</file>

<file path=ppt/slides/_rels/slide1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1.xml"/><Relationship Id="rId1" Type="http://schemas.openxmlformats.org/officeDocument/2006/relationships/slideLayout" Target="../slideLayouts/slideLayout44.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png"/></Relationships>
</file>

<file path=ppt/slides/_rels/slide12.xml.rels><?xml version="1.0" encoding="UTF-8" standalone="yes"?>
<Relationships xmlns="http://schemas.openxmlformats.org/package/2006/relationships"><Relationship Id="rId3" Type="http://schemas.openxmlformats.org/officeDocument/2006/relationships/image" Target="../media/image13.png"/><Relationship Id="rId7" Type="http://schemas.openxmlformats.org/officeDocument/2006/relationships/image" Target="../media/image17.png"/><Relationship Id="rId2" Type="http://schemas.openxmlformats.org/officeDocument/2006/relationships/notesSlide" Target="../notesSlides/notesSlide12.xml"/><Relationship Id="rId1" Type="http://schemas.openxmlformats.org/officeDocument/2006/relationships/slideLayout" Target="../slideLayouts/slideLayout44.xml"/><Relationship Id="rId6" Type="http://schemas.openxmlformats.org/officeDocument/2006/relationships/image" Target="../media/image16.png"/><Relationship Id="rId5" Type="http://schemas.openxmlformats.org/officeDocument/2006/relationships/image" Target="../media/image15.png"/><Relationship Id="rId4" Type="http://schemas.openxmlformats.org/officeDocument/2006/relationships/image" Target="../media/image14.png"/></Relationships>
</file>

<file path=ppt/slides/_rels/slide13.xml.rels><?xml version="1.0" encoding="UTF-8" standalone="yes"?>
<Relationships xmlns="http://schemas.openxmlformats.org/package/2006/relationships"><Relationship Id="rId3" Type="http://schemas.openxmlformats.org/officeDocument/2006/relationships/image" Target="../media/image13.png"/><Relationship Id="rId7" Type="http://schemas.openxmlformats.org/officeDocument/2006/relationships/image" Target="../media/image17.png"/><Relationship Id="rId2" Type="http://schemas.openxmlformats.org/officeDocument/2006/relationships/notesSlide" Target="../notesSlides/notesSlide13.xml"/><Relationship Id="rId1" Type="http://schemas.openxmlformats.org/officeDocument/2006/relationships/slideLayout" Target="../slideLayouts/slideLayout44.xml"/><Relationship Id="rId6" Type="http://schemas.openxmlformats.org/officeDocument/2006/relationships/image" Target="../media/image16.png"/><Relationship Id="rId5" Type="http://schemas.openxmlformats.org/officeDocument/2006/relationships/image" Target="../media/image15.png"/><Relationship Id="rId4" Type="http://schemas.openxmlformats.org/officeDocument/2006/relationships/image" Target="../media/image14.png"/></Relationships>
</file>

<file path=ppt/slides/_rels/slide14.xml.rels><?xml version="1.0" encoding="UTF-8" standalone="yes"?>
<Relationships xmlns="http://schemas.openxmlformats.org/package/2006/relationships"><Relationship Id="rId3" Type="http://schemas.openxmlformats.org/officeDocument/2006/relationships/diagramData" Target="../diagrams/data9.xml"/><Relationship Id="rId7" Type="http://schemas.microsoft.com/office/2007/relationships/diagramDrawing" Target="../diagrams/drawing9.xml"/><Relationship Id="rId2" Type="http://schemas.openxmlformats.org/officeDocument/2006/relationships/notesSlide" Target="../notesSlides/notesSlide14.xml"/><Relationship Id="rId1" Type="http://schemas.openxmlformats.org/officeDocument/2006/relationships/slideLayout" Target="../slideLayouts/slideLayout44.xml"/><Relationship Id="rId6" Type="http://schemas.openxmlformats.org/officeDocument/2006/relationships/diagramColors" Target="../diagrams/colors9.xml"/><Relationship Id="rId5" Type="http://schemas.openxmlformats.org/officeDocument/2006/relationships/diagramQuickStyle" Target="../diagrams/quickStyle9.xml"/><Relationship Id="rId4" Type="http://schemas.openxmlformats.org/officeDocument/2006/relationships/diagramLayout" Target="../diagrams/layout9.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44.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44.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44.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44.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44.xml"/></Relationships>
</file>

<file path=ppt/slides/_rels/slide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xml"/><Relationship Id="rId1" Type="http://schemas.openxmlformats.org/officeDocument/2006/relationships/slideLayout" Target="../slideLayouts/slideLayout44.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44.xml"/></Relationships>
</file>

<file path=ppt/slides/_rels/slide21.xml.rels><?xml version="1.0" encoding="UTF-8" standalone="yes"?>
<Relationships xmlns="http://schemas.openxmlformats.org/package/2006/relationships"><Relationship Id="rId3" Type="http://schemas.openxmlformats.org/officeDocument/2006/relationships/diagramData" Target="../diagrams/data10.xml"/><Relationship Id="rId7" Type="http://schemas.microsoft.com/office/2007/relationships/diagramDrawing" Target="../diagrams/drawing10.xml"/><Relationship Id="rId2" Type="http://schemas.openxmlformats.org/officeDocument/2006/relationships/notesSlide" Target="../notesSlides/notesSlide21.xml"/><Relationship Id="rId1" Type="http://schemas.openxmlformats.org/officeDocument/2006/relationships/slideLayout" Target="../slideLayouts/slideLayout44.xml"/><Relationship Id="rId6" Type="http://schemas.openxmlformats.org/officeDocument/2006/relationships/diagramColors" Target="../diagrams/colors10.xml"/><Relationship Id="rId5" Type="http://schemas.openxmlformats.org/officeDocument/2006/relationships/diagramQuickStyle" Target="../diagrams/quickStyle10.xml"/><Relationship Id="rId4" Type="http://schemas.openxmlformats.org/officeDocument/2006/relationships/diagramLayout" Target="../diagrams/layout10.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44.xml"/></Relationships>
</file>

<file path=ppt/slides/_rels/slide23.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23.xml"/><Relationship Id="rId1" Type="http://schemas.openxmlformats.org/officeDocument/2006/relationships/slideLayout" Target="../slideLayouts/slideLayout44.xml"/><Relationship Id="rId5" Type="http://schemas.openxmlformats.org/officeDocument/2006/relationships/hyperlink" Target="https://www.who.int/data/data-collection-tools/harmonized-health-facility-assessment/introduction" TargetMode="External"/><Relationship Id="rId4" Type="http://schemas.openxmlformats.org/officeDocument/2006/relationships/image" Target="../media/image19.png"/></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34.xml"/></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xml"/><Relationship Id="rId1" Type="http://schemas.openxmlformats.org/officeDocument/2006/relationships/slideLayout" Target="../slideLayouts/slideLayout45.xml"/></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44.xml"/></Relationships>
</file>

<file path=ppt/slides/_rels/slide5.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5.xml"/><Relationship Id="rId1" Type="http://schemas.openxmlformats.org/officeDocument/2006/relationships/slideLayout" Target="../slideLayouts/slideLayout44.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6.xml.rels><?xml version="1.0" encoding="UTF-8" standalone="yes"?>
<Relationships xmlns="http://schemas.openxmlformats.org/package/2006/relationships"><Relationship Id="rId8" Type="http://schemas.microsoft.com/office/2007/relationships/diagramDrawing" Target="../diagrams/drawing2.xml"/><Relationship Id="rId13" Type="http://schemas.microsoft.com/office/2007/relationships/diagramDrawing" Target="../diagrams/drawing3.xml"/><Relationship Id="rId3" Type="http://schemas.openxmlformats.org/officeDocument/2006/relationships/image" Target="../media/image8.jpg"/><Relationship Id="rId7" Type="http://schemas.openxmlformats.org/officeDocument/2006/relationships/diagramColors" Target="../diagrams/colors2.xml"/><Relationship Id="rId12" Type="http://schemas.openxmlformats.org/officeDocument/2006/relationships/diagramColors" Target="../diagrams/colors3.xml"/><Relationship Id="rId2" Type="http://schemas.openxmlformats.org/officeDocument/2006/relationships/notesSlide" Target="../notesSlides/notesSlide6.xml"/><Relationship Id="rId1" Type="http://schemas.openxmlformats.org/officeDocument/2006/relationships/slideLayout" Target="../slideLayouts/slideLayout44.xml"/><Relationship Id="rId6" Type="http://schemas.openxmlformats.org/officeDocument/2006/relationships/diagramQuickStyle" Target="../diagrams/quickStyle2.xml"/><Relationship Id="rId11" Type="http://schemas.openxmlformats.org/officeDocument/2006/relationships/diagramQuickStyle" Target="../diagrams/quickStyle3.xml"/><Relationship Id="rId5" Type="http://schemas.openxmlformats.org/officeDocument/2006/relationships/diagramLayout" Target="../diagrams/layout2.xml"/><Relationship Id="rId10" Type="http://schemas.openxmlformats.org/officeDocument/2006/relationships/diagramLayout" Target="../diagrams/layout3.xml"/><Relationship Id="rId4" Type="http://schemas.openxmlformats.org/officeDocument/2006/relationships/diagramData" Target="../diagrams/data2.xml"/><Relationship Id="rId9" Type="http://schemas.openxmlformats.org/officeDocument/2006/relationships/diagramData" Target="../diagrams/data3.xml"/></Relationships>
</file>

<file path=ppt/slides/_rels/slide7.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7.xml"/><Relationship Id="rId1" Type="http://schemas.openxmlformats.org/officeDocument/2006/relationships/slideLayout" Target="../slideLayouts/slideLayout44.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8.xml.rels><?xml version="1.0" encoding="UTF-8" standalone="yes"?>
<Relationships xmlns="http://schemas.openxmlformats.org/package/2006/relationships"><Relationship Id="rId8" Type="http://schemas.openxmlformats.org/officeDocument/2006/relationships/diagramData" Target="../diagrams/data6.xml"/><Relationship Id="rId3" Type="http://schemas.openxmlformats.org/officeDocument/2006/relationships/diagramData" Target="../diagrams/data5.xml"/><Relationship Id="rId7" Type="http://schemas.microsoft.com/office/2007/relationships/diagramDrawing" Target="../diagrams/drawing5.xml"/><Relationship Id="rId12" Type="http://schemas.microsoft.com/office/2007/relationships/diagramDrawing" Target="../diagrams/drawing6.xml"/><Relationship Id="rId2" Type="http://schemas.openxmlformats.org/officeDocument/2006/relationships/notesSlide" Target="../notesSlides/notesSlide8.xml"/><Relationship Id="rId1" Type="http://schemas.openxmlformats.org/officeDocument/2006/relationships/slideLayout" Target="../slideLayouts/slideLayout44.xml"/><Relationship Id="rId6" Type="http://schemas.openxmlformats.org/officeDocument/2006/relationships/diagramColors" Target="../diagrams/colors5.xml"/><Relationship Id="rId11" Type="http://schemas.openxmlformats.org/officeDocument/2006/relationships/diagramColors" Target="../diagrams/colors6.xml"/><Relationship Id="rId5" Type="http://schemas.openxmlformats.org/officeDocument/2006/relationships/diagramQuickStyle" Target="../diagrams/quickStyle5.xml"/><Relationship Id="rId10" Type="http://schemas.openxmlformats.org/officeDocument/2006/relationships/diagramQuickStyle" Target="../diagrams/quickStyle6.xml"/><Relationship Id="rId4" Type="http://schemas.openxmlformats.org/officeDocument/2006/relationships/diagramLayout" Target="../diagrams/layout5.xml"/><Relationship Id="rId9" Type="http://schemas.openxmlformats.org/officeDocument/2006/relationships/diagramLayout" Target="../diagrams/layout6.xml"/></Relationships>
</file>

<file path=ppt/slides/_rels/slide9.xml.rels><?xml version="1.0" encoding="UTF-8" standalone="yes"?>
<Relationships xmlns="http://schemas.openxmlformats.org/package/2006/relationships"><Relationship Id="rId3" Type="http://schemas.openxmlformats.org/officeDocument/2006/relationships/diagramData" Target="../diagrams/data7.xml"/><Relationship Id="rId7" Type="http://schemas.microsoft.com/office/2007/relationships/diagramDrawing" Target="../diagrams/drawing7.xml"/><Relationship Id="rId2" Type="http://schemas.openxmlformats.org/officeDocument/2006/relationships/notesSlide" Target="../notesSlides/notesSlide9.xml"/><Relationship Id="rId1" Type="http://schemas.openxmlformats.org/officeDocument/2006/relationships/slideLayout" Target="../slideLayouts/slideLayout44.xml"/><Relationship Id="rId6" Type="http://schemas.openxmlformats.org/officeDocument/2006/relationships/diagramColors" Target="../diagrams/colors7.xml"/><Relationship Id="rId5" Type="http://schemas.openxmlformats.org/officeDocument/2006/relationships/diagramQuickStyle" Target="../diagrams/quickStyle7.xml"/><Relationship Id="rId4" Type="http://schemas.openxmlformats.org/officeDocument/2006/relationships/diagramLayout" Target="../diagrams/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76BB58-1139-474C-AF04-337D6AEFB4B6}"/>
              </a:ext>
            </a:extLst>
          </p:cNvPr>
          <p:cNvSpPr>
            <a:spLocks noGrp="1"/>
          </p:cNvSpPr>
          <p:nvPr>
            <p:ph type="title"/>
          </p:nvPr>
        </p:nvSpPr>
        <p:spPr>
          <a:xfrm>
            <a:off x="641800" y="2952991"/>
            <a:ext cx="10597699" cy="1643444"/>
          </a:xfrm>
        </p:spPr>
        <p:txBody>
          <a:bodyPr lIns="91440" tIns="45720" rIns="91440" bIns="45720" anchor="t">
            <a:normAutofit fontScale="90000"/>
          </a:bodyPr>
          <a:lstStyle/>
          <a:p>
            <a:r>
              <a:rPr lang="en-US" sz="5600" dirty="0">
                <a:latin typeface="Trebuchet MS" panose="020B0603020202020204" pitchFamily="34" charset="0"/>
              </a:rPr>
              <a:t>Harmonized Health Facility Assessment (</a:t>
            </a:r>
            <a:r>
              <a:rPr lang="en-US" sz="5600">
                <a:latin typeface="Trebuchet MS" panose="020B0603020202020204" pitchFamily="34" charset="0"/>
              </a:rPr>
              <a:t>HHFA)</a:t>
            </a:r>
            <a:br>
              <a:rPr lang="en-US" sz="4000" dirty="0"/>
            </a:br>
            <a:endParaRPr lang="en-US" sz="4000" dirty="0"/>
          </a:p>
        </p:txBody>
      </p:sp>
      <p:sp>
        <p:nvSpPr>
          <p:cNvPr id="6" name="Rectangle 5">
            <a:extLst>
              <a:ext uri="{FF2B5EF4-FFF2-40B4-BE49-F238E27FC236}">
                <a16:creationId xmlns:a16="http://schemas.microsoft.com/office/drawing/2014/main" id="{43A63B79-402D-48C7-84D1-FBE9ACF44E2B}"/>
              </a:ext>
            </a:extLst>
          </p:cNvPr>
          <p:cNvSpPr/>
          <p:nvPr/>
        </p:nvSpPr>
        <p:spPr>
          <a:xfrm>
            <a:off x="641801" y="4596435"/>
            <a:ext cx="9570978" cy="646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44000" tIns="45720" rIns="144000" bIns="45720" rtlCol="0" anchor="ctr">
            <a:spAutoFit/>
          </a:bodyPr>
          <a:lstStyle/>
          <a:p>
            <a:r>
              <a:rPr lang="en-US" sz="3600" b="1" dirty="0">
                <a:latin typeface="Trebuchet MS" panose="020B0603020202020204" pitchFamily="34" charset="0"/>
              </a:rPr>
              <a:t>Orientation on </a:t>
            </a:r>
            <a:r>
              <a:rPr lang="en-US" sz="3600" b="1">
                <a:latin typeface="Trebuchet MS" panose="020B0603020202020204" pitchFamily="34" charset="0"/>
              </a:rPr>
              <a:t>questionnaire adaptation:</a:t>
            </a:r>
            <a:endParaRPr lang="en-US" sz="3600" b="1" dirty="0">
              <a:latin typeface="Trebuchet MS" panose="020B0603020202020204" pitchFamily="34" charset="0"/>
            </a:endParaRPr>
          </a:p>
        </p:txBody>
      </p:sp>
      <p:pic>
        <p:nvPicPr>
          <p:cNvPr id="5" name="Picture 4">
            <a:extLst>
              <a:ext uri="{FF2B5EF4-FFF2-40B4-BE49-F238E27FC236}">
                <a16:creationId xmlns:a16="http://schemas.microsoft.com/office/drawing/2014/main" id="{3773CD54-5404-4F22-A1FB-D19E728AD8A2}"/>
              </a:ext>
            </a:extLst>
          </p:cNvPr>
          <p:cNvPicPr>
            <a:picLocks noChangeAspect="1"/>
          </p:cNvPicPr>
          <p:nvPr/>
        </p:nvPicPr>
        <p:blipFill rotWithShape="1">
          <a:blip r:embed="rId3"/>
          <a:srcRect l="1612" t="6149" r="1398" b="29992"/>
          <a:stretch/>
        </p:blipFill>
        <p:spPr>
          <a:xfrm>
            <a:off x="758533" y="546410"/>
            <a:ext cx="2937754" cy="1094861"/>
          </a:xfrm>
          <a:prstGeom prst="rect">
            <a:avLst/>
          </a:prstGeom>
        </p:spPr>
      </p:pic>
      <p:pic>
        <p:nvPicPr>
          <p:cNvPr id="11" name="Picture 10">
            <a:extLst>
              <a:ext uri="{FF2B5EF4-FFF2-40B4-BE49-F238E27FC236}">
                <a16:creationId xmlns:a16="http://schemas.microsoft.com/office/drawing/2014/main" id="{BDF00C3D-0E44-4130-B15D-893B5456560A}"/>
              </a:ext>
            </a:extLst>
          </p:cNvPr>
          <p:cNvPicPr>
            <a:picLocks noChangeAspect="1"/>
          </p:cNvPicPr>
          <p:nvPr/>
        </p:nvPicPr>
        <p:blipFill rotWithShape="1">
          <a:blip r:embed="rId4"/>
          <a:srcRect l="4290" t="2402" r="4671" b="35819"/>
          <a:stretch/>
        </p:blipFill>
        <p:spPr>
          <a:xfrm>
            <a:off x="9593632" y="774332"/>
            <a:ext cx="1839835" cy="1733877"/>
          </a:xfrm>
          <a:prstGeom prst="rect">
            <a:avLst/>
          </a:prstGeom>
        </p:spPr>
      </p:pic>
      <p:sp>
        <p:nvSpPr>
          <p:cNvPr id="8" name="Rectangle 7">
            <a:extLst>
              <a:ext uri="{FF2B5EF4-FFF2-40B4-BE49-F238E27FC236}">
                <a16:creationId xmlns:a16="http://schemas.microsoft.com/office/drawing/2014/main" id="{02D22E5E-DF1F-47B6-9061-698C2418E69F}"/>
              </a:ext>
            </a:extLst>
          </p:cNvPr>
          <p:cNvSpPr/>
          <p:nvPr/>
        </p:nvSpPr>
        <p:spPr>
          <a:xfrm>
            <a:off x="641801" y="6311590"/>
            <a:ext cx="3376746" cy="46166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44000" tIns="45720" rIns="144000" bIns="45720" rtlCol="0" anchor="ctr">
            <a:spAutoFit/>
          </a:bodyPr>
          <a:lstStyle/>
          <a:p>
            <a:r>
              <a:rPr lang="en-US" sz="2400"/>
              <a:t>14 March 2022</a:t>
            </a:r>
            <a:endParaRPr lang="en-US" sz="2400" dirty="0"/>
          </a:p>
        </p:txBody>
      </p:sp>
      <p:sp>
        <p:nvSpPr>
          <p:cNvPr id="3" name="Rectangle 2">
            <a:extLst>
              <a:ext uri="{FF2B5EF4-FFF2-40B4-BE49-F238E27FC236}">
                <a16:creationId xmlns:a16="http://schemas.microsoft.com/office/drawing/2014/main" id="{DAD197B4-51CA-4065-8DA5-E03F1832E5A8}"/>
              </a:ext>
            </a:extLst>
          </p:cNvPr>
          <p:cNvSpPr/>
          <p:nvPr/>
        </p:nvSpPr>
        <p:spPr>
          <a:xfrm>
            <a:off x="9448800" y="5626848"/>
            <a:ext cx="2743200" cy="1193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000" b="1"/>
              <a:t>Dr Wendy Venter</a:t>
            </a:r>
          </a:p>
          <a:p>
            <a:r>
              <a:rPr lang="en-US" sz="2000" b="1"/>
              <a:t>Dept Data and Analytics</a:t>
            </a:r>
          </a:p>
          <a:p>
            <a:r>
              <a:rPr lang="en-US" sz="2000" b="1"/>
              <a:t>WHO Geneva</a:t>
            </a:r>
            <a:endParaRPr lang="en-GB" sz="2000" b="1"/>
          </a:p>
        </p:txBody>
      </p:sp>
    </p:spTree>
    <p:extLst>
      <p:ext uri="{BB962C8B-B14F-4D97-AF65-F5344CB8AC3E}">
        <p14:creationId xmlns:p14="http://schemas.microsoft.com/office/powerpoint/2010/main" val="382560259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97CDE372-38BC-470C-86FF-4F1230D58400}"/>
              </a:ext>
            </a:extLst>
          </p:cNvPr>
          <p:cNvSpPr>
            <a:spLocks noGrp="1"/>
          </p:cNvSpPr>
          <p:nvPr>
            <p:ph type="body" sz="quarter" idx="10"/>
          </p:nvPr>
        </p:nvSpPr>
        <p:spPr/>
        <p:txBody>
          <a:bodyPr>
            <a:normAutofit fontScale="77500" lnSpcReduction="20000"/>
          </a:bodyPr>
          <a:lstStyle/>
          <a:p>
            <a:endParaRPr lang="en-GB"/>
          </a:p>
        </p:txBody>
      </p:sp>
      <p:sp>
        <p:nvSpPr>
          <p:cNvPr id="11" name="Text Placeholder 1">
            <a:extLst>
              <a:ext uri="{FF2B5EF4-FFF2-40B4-BE49-F238E27FC236}">
                <a16:creationId xmlns:a16="http://schemas.microsoft.com/office/drawing/2014/main" id="{827D7357-674F-4137-9F37-1578CC8125A7}"/>
              </a:ext>
            </a:extLst>
          </p:cNvPr>
          <p:cNvSpPr txBox="1">
            <a:spLocks/>
          </p:cNvSpPr>
          <p:nvPr/>
        </p:nvSpPr>
        <p:spPr>
          <a:xfrm>
            <a:off x="727325" y="1505214"/>
            <a:ext cx="10737350" cy="1309694"/>
          </a:xfrm>
          <a:prstGeom prst="rect">
            <a:avLst/>
          </a:prstGeom>
        </p:spPr>
        <p:txBody>
          <a:bodyPr vert="horz" lIns="91440" tIns="45720" rIns="91440" bIns="45720" rtlCol="0">
            <a:normAutofit/>
          </a:bodyPr>
          <a:lstStyle>
            <a:lvl1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sz="2800" b="1"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514350" indent="-514350">
              <a:spcAft>
                <a:spcPts val="1200"/>
              </a:spcAft>
              <a:buAutoNum type="arabicPeriod"/>
            </a:pPr>
            <a:r>
              <a:rPr lang="en-US" spc="20">
                <a:solidFill>
                  <a:srgbClr val="0070C0"/>
                </a:solidFill>
                <a:latin typeface="Trebuchet MS" panose="020B0603020202020204" pitchFamily="34" charset="0"/>
              </a:rPr>
              <a:t>Content:</a:t>
            </a:r>
          </a:p>
          <a:p>
            <a:pPr marL="971550" lvl="1" indent="-514350">
              <a:buFont typeface="Arial" panose="020B0604020202020204" pitchFamily="34" charset="0"/>
              <a:buChar char="•"/>
            </a:pPr>
            <a:r>
              <a:rPr lang="en-US" b="1" spc="20">
                <a:latin typeface="Trebuchet MS" panose="020B0603020202020204" pitchFamily="34" charset="0"/>
              </a:rPr>
              <a:t>Modules, indicators, questions, &amp; how they are organized</a:t>
            </a:r>
            <a:endParaRPr lang="en-GB" b="1" spc="20" dirty="0">
              <a:latin typeface="Trebuchet MS" panose="020B0603020202020204" pitchFamily="34" charset="0"/>
            </a:endParaRPr>
          </a:p>
        </p:txBody>
      </p:sp>
      <p:sp>
        <p:nvSpPr>
          <p:cNvPr id="13" name="Text Placeholder 1">
            <a:extLst>
              <a:ext uri="{FF2B5EF4-FFF2-40B4-BE49-F238E27FC236}">
                <a16:creationId xmlns:a16="http://schemas.microsoft.com/office/drawing/2014/main" id="{2AD65155-A262-4A9E-A2D6-8E8EDDC4BC7F}"/>
              </a:ext>
            </a:extLst>
          </p:cNvPr>
          <p:cNvSpPr txBox="1">
            <a:spLocks/>
          </p:cNvSpPr>
          <p:nvPr/>
        </p:nvSpPr>
        <p:spPr>
          <a:xfrm>
            <a:off x="727325" y="4620679"/>
            <a:ext cx="10737350" cy="1388625"/>
          </a:xfrm>
          <a:prstGeom prst="rect">
            <a:avLst/>
          </a:prstGeom>
        </p:spPr>
        <p:txBody>
          <a:bodyPr vert="horz" lIns="91440" tIns="45720" rIns="91440" bIns="45720" rtlCol="0">
            <a:normAutofit/>
          </a:bodyPr>
          <a:lstStyle>
            <a:lvl1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sz="2800" b="1"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indent="-514350">
              <a:spcAft>
                <a:spcPts val="1200"/>
              </a:spcAft>
            </a:pPr>
            <a:r>
              <a:rPr lang="en-US" spc="20">
                <a:solidFill>
                  <a:srgbClr val="0070C0"/>
                </a:solidFill>
                <a:latin typeface="Trebuchet MS" panose="020B0603020202020204" pitchFamily="34" charset="0"/>
              </a:rPr>
              <a:t>3. Resource package:</a:t>
            </a:r>
          </a:p>
          <a:p>
            <a:pPr marL="971550" lvl="1" indent="-514350">
              <a:buFont typeface="Arial" panose="020B0604020202020204" pitchFamily="34" charset="0"/>
              <a:buChar char="•"/>
            </a:pPr>
            <a:r>
              <a:rPr lang="en-US" b="1" spc="20">
                <a:latin typeface="Trebuchet MS" panose="020B0603020202020204" pitchFamily="34" charset="0"/>
              </a:rPr>
              <a:t>Tools &amp; guidance </a:t>
            </a:r>
            <a:r>
              <a:rPr lang="en-US" spc="20">
                <a:latin typeface="Trebuchet MS" panose="020B0603020202020204" pitchFamily="34" charset="0"/>
              </a:rPr>
              <a:t>on how to conduct the HHFA </a:t>
            </a:r>
            <a:endParaRPr lang="en-GB" spc="20" dirty="0">
              <a:latin typeface="Trebuchet MS" panose="020B0603020202020204" pitchFamily="34" charset="0"/>
            </a:endParaRPr>
          </a:p>
        </p:txBody>
      </p:sp>
      <p:sp>
        <p:nvSpPr>
          <p:cNvPr id="15" name="Text Placeholder 1">
            <a:extLst>
              <a:ext uri="{FF2B5EF4-FFF2-40B4-BE49-F238E27FC236}">
                <a16:creationId xmlns:a16="http://schemas.microsoft.com/office/drawing/2014/main" id="{FB4A9CEE-99ED-4D7C-AD59-88F04D6B591A}"/>
              </a:ext>
            </a:extLst>
          </p:cNvPr>
          <p:cNvSpPr txBox="1">
            <a:spLocks/>
          </p:cNvSpPr>
          <p:nvPr/>
        </p:nvSpPr>
        <p:spPr>
          <a:xfrm>
            <a:off x="362168" y="921307"/>
            <a:ext cx="10737350" cy="531557"/>
          </a:xfrm>
          <a:prstGeom prst="rect">
            <a:avLst/>
          </a:prstGeom>
        </p:spPr>
        <p:txBody>
          <a:bodyPr vert="horz" lIns="91440" tIns="45720" rIns="91440" bIns="45720" rtlCol="0">
            <a:normAutofit/>
          </a:bodyPr>
          <a:lstStyle>
            <a:lvl1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sz="2800" b="1"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en-GB" dirty="0">
              <a:latin typeface="Trebuchet MS" panose="020B0603020202020204" pitchFamily="34" charset="0"/>
            </a:endParaRPr>
          </a:p>
        </p:txBody>
      </p:sp>
      <p:sp>
        <p:nvSpPr>
          <p:cNvPr id="9" name="Text Placeholder 1">
            <a:extLst>
              <a:ext uri="{FF2B5EF4-FFF2-40B4-BE49-F238E27FC236}">
                <a16:creationId xmlns:a16="http://schemas.microsoft.com/office/drawing/2014/main" id="{BD9FDF8C-58B1-413F-8268-CD6B3907CD69}"/>
              </a:ext>
            </a:extLst>
          </p:cNvPr>
          <p:cNvSpPr txBox="1">
            <a:spLocks/>
          </p:cNvSpPr>
          <p:nvPr/>
        </p:nvSpPr>
        <p:spPr>
          <a:xfrm>
            <a:off x="459014" y="456233"/>
            <a:ext cx="10737350" cy="531557"/>
          </a:xfrm>
          <a:prstGeom prst="rect">
            <a:avLst/>
          </a:prstGeom>
        </p:spPr>
        <p:txBody>
          <a:bodyPr vert="horz" lIns="91440" tIns="45720" rIns="91440" bIns="45720" rtlCol="0">
            <a:normAutofit/>
          </a:bodyPr>
          <a:lstStyle>
            <a:lvl1pPr marR="0" indent="0" fontAlgn="auto">
              <a:lnSpc>
                <a:spcPct val="100000"/>
              </a:lnSpc>
              <a:spcBef>
                <a:spcPts val="0"/>
              </a:spcBef>
              <a:spcAft>
                <a:spcPts val="0"/>
              </a:spcAft>
              <a:buClrTx/>
              <a:buSzTx/>
              <a:buFont typeface="Arial" panose="020B0604020202020204" pitchFamily="34" charset="0"/>
              <a:buNone/>
              <a:tabLst/>
              <a:defRPr sz="2800" b="1">
                <a:latin typeface="Trebuchet MS" panose="020B0603020202020204" pitchFamily="34" charset="0"/>
              </a:defRPr>
            </a:lvl1pPr>
            <a:lvl2pPr indent="0">
              <a:lnSpc>
                <a:spcPct val="90000"/>
              </a:lnSpc>
              <a:spcBef>
                <a:spcPts val="500"/>
              </a:spcBef>
              <a:buFont typeface="Arial" panose="020B0604020202020204" pitchFamily="34" charset="0"/>
              <a:buNone/>
              <a:defRPr sz="2400"/>
            </a:lvl2pPr>
            <a:lvl3pPr indent="0">
              <a:lnSpc>
                <a:spcPct val="90000"/>
              </a:lnSpc>
              <a:spcBef>
                <a:spcPts val="500"/>
              </a:spcBef>
              <a:buFont typeface="Arial" panose="020B0604020202020204" pitchFamily="34" charset="0"/>
              <a:buNone/>
              <a:defRPr sz="2000"/>
            </a:lvl3pPr>
            <a:lvl4pPr indent="0">
              <a:lnSpc>
                <a:spcPct val="90000"/>
              </a:lnSpc>
              <a:spcBef>
                <a:spcPts val="500"/>
              </a:spcBef>
              <a:buFont typeface="Arial" panose="020B0604020202020204" pitchFamily="34" charset="0"/>
              <a:buNone/>
            </a:lvl4pPr>
            <a:lvl5pPr indent="0">
              <a:lnSpc>
                <a:spcPct val="90000"/>
              </a:lnSpc>
              <a:spcBef>
                <a:spcPts val="500"/>
              </a:spcBef>
              <a:buFont typeface="Arial" panose="020B0604020202020204" pitchFamily="34" charset="0"/>
              <a:buNone/>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en-US"/>
              <a:t>Understanding the HHFA</a:t>
            </a:r>
            <a:endParaRPr lang="en-GB" dirty="0"/>
          </a:p>
        </p:txBody>
      </p:sp>
      <p:graphicFrame>
        <p:nvGraphicFramePr>
          <p:cNvPr id="12" name="Diagram 11">
            <a:extLst>
              <a:ext uri="{FF2B5EF4-FFF2-40B4-BE49-F238E27FC236}">
                <a16:creationId xmlns:a16="http://schemas.microsoft.com/office/drawing/2014/main" id="{8CD5690C-8962-4626-B6E4-F1F7B4E9E8FE}"/>
              </a:ext>
            </a:extLst>
          </p:cNvPr>
          <p:cNvGraphicFramePr/>
          <p:nvPr>
            <p:extLst>
              <p:ext uri="{D42A27DB-BD31-4B8C-83A1-F6EECF244321}">
                <p14:modId xmlns:p14="http://schemas.microsoft.com/office/powerpoint/2010/main" val="1580071743"/>
              </p:ext>
            </p:extLst>
          </p:nvPr>
        </p:nvGraphicFramePr>
        <p:xfrm>
          <a:off x="1" y="6326443"/>
          <a:ext cx="12192000" cy="53155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6" name="Text Placeholder 1">
            <a:extLst>
              <a:ext uri="{FF2B5EF4-FFF2-40B4-BE49-F238E27FC236}">
                <a16:creationId xmlns:a16="http://schemas.microsoft.com/office/drawing/2014/main" id="{42D3C387-B505-4E2E-8081-13E98AFD52C5}"/>
              </a:ext>
            </a:extLst>
          </p:cNvPr>
          <p:cNvSpPr txBox="1">
            <a:spLocks/>
          </p:cNvSpPr>
          <p:nvPr/>
        </p:nvSpPr>
        <p:spPr>
          <a:xfrm>
            <a:off x="727325" y="3110700"/>
            <a:ext cx="10737350" cy="1388625"/>
          </a:xfrm>
          <a:prstGeom prst="rect">
            <a:avLst/>
          </a:prstGeom>
        </p:spPr>
        <p:txBody>
          <a:bodyPr vert="horz" lIns="91440" tIns="45720" rIns="91440" bIns="45720" rtlCol="0">
            <a:normAutofit/>
          </a:bodyPr>
          <a:lstStyle>
            <a:lvl1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sz="2800" b="1"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indent="-514350">
              <a:spcAft>
                <a:spcPts val="1200"/>
              </a:spcAft>
            </a:pPr>
            <a:r>
              <a:rPr lang="en-US" spc="20">
                <a:solidFill>
                  <a:srgbClr val="0070C0"/>
                </a:solidFill>
                <a:latin typeface="Trebuchet MS" panose="020B0603020202020204" pitchFamily="34" charset="0"/>
              </a:rPr>
              <a:t>2. Survey process:</a:t>
            </a:r>
          </a:p>
          <a:p>
            <a:pPr marL="971550" lvl="1" indent="-514350">
              <a:buFont typeface="Arial" panose="020B0604020202020204" pitchFamily="34" charset="0"/>
              <a:buChar char="•"/>
            </a:pPr>
            <a:r>
              <a:rPr lang="en-US" b="1" spc="20">
                <a:latin typeface="Trebuchet MS" panose="020B0603020202020204" pitchFamily="34" charset="0"/>
              </a:rPr>
              <a:t>Steps for planning &amp; implementing </a:t>
            </a:r>
            <a:r>
              <a:rPr lang="en-US" spc="20">
                <a:latin typeface="Trebuchet MS" panose="020B0603020202020204" pitchFamily="34" charset="0"/>
              </a:rPr>
              <a:t>the HHFA</a:t>
            </a:r>
            <a:endParaRPr lang="en-GB" spc="20" dirty="0">
              <a:latin typeface="Trebuchet MS" panose="020B0603020202020204" pitchFamily="34" charset="0"/>
            </a:endParaRPr>
          </a:p>
        </p:txBody>
      </p:sp>
      <p:sp>
        <p:nvSpPr>
          <p:cNvPr id="17" name="Rectangle 16">
            <a:extLst>
              <a:ext uri="{FF2B5EF4-FFF2-40B4-BE49-F238E27FC236}">
                <a16:creationId xmlns:a16="http://schemas.microsoft.com/office/drawing/2014/main" id="{403A1AD6-E8FC-46A6-89FD-F781375A67B1}"/>
              </a:ext>
            </a:extLst>
          </p:cNvPr>
          <p:cNvSpPr/>
          <p:nvPr/>
        </p:nvSpPr>
        <p:spPr>
          <a:xfrm>
            <a:off x="352918" y="1197342"/>
            <a:ext cx="9870582" cy="1596219"/>
          </a:xfrm>
          <a:prstGeom prst="rect">
            <a:avLst/>
          </a:prstGeom>
          <a:noFill/>
          <a:ln w="6032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2" name="Group 1">
            <a:extLst>
              <a:ext uri="{FF2B5EF4-FFF2-40B4-BE49-F238E27FC236}">
                <a16:creationId xmlns:a16="http://schemas.microsoft.com/office/drawing/2014/main" id="{12A568A7-D20B-48F9-AFCC-959D993C1645}"/>
              </a:ext>
            </a:extLst>
          </p:cNvPr>
          <p:cNvGrpSpPr/>
          <p:nvPr/>
        </p:nvGrpSpPr>
        <p:grpSpPr>
          <a:xfrm>
            <a:off x="0" y="6401767"/>
            <a:ext cx="12191999" cy="460204"/>
            <a:chOff x="0" y="6401767"/>
            <a:chExt cx="12191999" cy="460204"/>
          </a:xfrm>
        </p:grpSpPr>
        <p:sp>
          <p:nvSpPr>
            <p:cNvPr id="3" name="Rectangle 2">
              <a:extLst>
                <a:ext uri="{FF2B5EF4-FFF2-40B4-BE49-F238E27FC236}">
                  <a16:creationId xmlns:a16="http://schemas.microsoft.com/office/drawing/2014/main" id="{E3D3A62D-F2C4-4680-8D78-78624B5AC8CC}"/>
                </a:ext>
              </a:extLst>
            </p:cNvPr>
            <p:cNvSpPr/>
            <p:nvPr/>
          </p:nvSpPr>
          <p:spPr>
            <a:xfrm>
              <a:off x="0" y="6401767"/>
              <a:ext cx="11976100" cy="460204"/>
            </a:xfrm>
            <a:prstGeom prst="rect">
              <a:avLst/>
            </a:prstGeom>
            <a:noFill/>
          </p:spPr>
        </p:sp>
        <p:sp>
          <p:nvSpPr>
            <p:cNvPr id="5" name="Freeform: Shape 4">
              <a:extLst>
                <a:ext uri="{FF2B5EF4-FFF2-40B4-BE49-F238E27FC236}">
                  <a16:creationId xmlns:a16="http://schemas.microsoft.com/office/drawing/2014/main" id="{2C318DAA-A5E1-4E5A-A8B7-0955D6DFB52A}"/>
                </a:ext>
              </a:extLst>
            </p:cNvPr>
            <p:cNvSpPr/>
            <p:nvPr/>
          </p:nvSpPr>
          <p:spPr>
            <a:xfrm>
              <a:off x="0" y="6401767"/>
              <a:ext cx="3520318" cy="460204"/>
            </a:xfrm>
            <a:custGeom>
              <a:avLst/>
              <a:gdLst>
                <a:gd name="connsiteX0" fmla="*/ 0 w 3520318"/>
                <a:gd name="connsiteY0" fmla="*/ 0 h 460204"/>
                <a:gd name="connsiteX1" fmla="*/ 3290216 w 3520318"/>
                <a:gd name="connsiteY1" fmla="*/ 0 h 460204"/>
                <a:gd name="connsiteX2" fmla="*/ 3520318 w 3520318"/>
                <a:gd name="connsiteY2" fmla="*/ 230102 h 460204"/>
                <a:gd name="connsiteX3" fmla="*/ 3290216 w 3520318"/>
                <a:gd name="connsiteY3" fmla="*/ 460204 h 460204"/>
                <a:gd name="connsiteX4" fmla="*/ 0 w 3520318"/>
                <a:gd name="connsiteY4" fmla="*/ 460204 h 460204"/>
                <a:gd name="connsiteX5" fmla="*/ 0 w 3520318"/>
                <a:gd name="connsiteY5" fmla="*/ 0 h 4602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520318" h="460204">
                  <a:moveTo>
                    <a:pt x="0" y="0"/>
                  </a:moveTo>
                  <a:lnTo>
                    <a:pt x="3290216" y="0"/>
                  </a:lnTo>
                  <a:lnTo>
                    <a:pt x="3520318" y="230102"/>
                  </a:lnTo>
                  <a:lnTo>
                    <a:pt x="3290216" y="460204"/>
                  </a:lnTo>
                  <a:lnTo>
                    <a:pt x="0" y="460204"/>
                  </a:lnTo>
                  <a:lnTo>
                    <a:pt x="0" y="0"/>
                  </a:lnTo>
                  <a:close/>
                </a:path>
              </a:pathLst>
            </a:custGeom>
            <a:solidFill>
              <a:srgbClr val="B3C0E2"/>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106680" tIns="53340" rIns="141721" bIns="53340" numCol="1" spcCol="1270" anchor="ctr" anchorCtr="0">
              <a:noAutofit/>
            </a:bodyPr>
            <a:lstStyle/>
            <a:p>
              <a:pPr marL="0" lvl="0" indent="0" algn="ctr" defTabSz="889000">
                <a:lnSpc>
                  <a:spcPct val="90000"/>
                </a:lnSpc>
                <a:spcBef>
                  <a:spcPct val="0"/>
                </a:spcBef>
                <a:spcAft>
                  <a:spcPct val="35000"/>
                </a:spcAft>
                <a:buNone/>
              </a:pPr>
              <a:r>
                <a:rPr lang="en-US" sz="2000" b="1" kern="1200"/>
                <a:t>Overview</a:t>
              </a:r>
              <a:endParaRPr lang="en-US" sz="2000" b="1" kern="1200" dirty="0"/>
            </a:p>
          </p:txBody>
        </p:sp>
        <p:sp>
          <p:nvSpPr>
            <p:cNvPr id="6" name="Freeform: Shape 5">
              <a:extLst>
                <a:ext uri="{FF2B5EF4-FFF2-40B4-BE49-F238E27FC236}">
                  <a16:creationId xmlns:a16="http://schemas.microsoft.com/office/drawing/2014/main" id="{8CEB9E48-6E43-4AAF-BAC4-9462B6E8769F}"/>
                </a:ext>
              </a:extLst>
            </p:cNvPr>
            <p:cNvSpPr/>
            <p:nvPr/>
          </p:nvSpPr>
          <p:spPr>
            <a:xfrm>
              <a:off x="2819763" y="6401767"/>
              <a:ext cx="3520318" cy="460204"/>
            </a:xfrm>
            <a:custGeom>
              <a:avLst/>
              <a:gdLst>
                <a:gd name="connsiteX0" fmla="*/ 0 w 3520318"/>
                <a:gd name="connsiteY0" fmla="*/ 0 h 460204"/>
                <a:gd name="connsiteX1" fmla="*/ 3290216 w 3520318"/>
                <a:gd name="connsiteY1" fmla="*/ 0 h 460204"/>
                <a:gd name="connsiteX2" fmla="*/ 3520318 w 3520318"/>
                <a:gd name="connsiteY2" fmla="*/ 230102 h 460204"/>
                <a:gd name="connsiteX3" fmla="*/ 3290216 w 3520318"/>
                <a:gd name="connsiteY3" fmla="*/ 460204 h 460204"/>
                <a:gd name="connsiteX4" fmla="*/ 0 w 3520318"/>
                <a:gd name="connsiteY4" fmla="*/ 460204 h 460204"/>
                <a:gd name="connsiteX5" fmla="*/ 230102 w 3520318"/>
                <a:gd name="connsiteY5" fmla="*/ 230102 h 460204"/>
                <a:gd name="connsiteX6" fmla="*/ 0 w 3520318"/>
                <a:gd name="connsiteY6" fmla="*/ 0 h 4602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20318" h="460204">
                  <a:moveTo>
                    <a:pt x="0" y="0"/>
                  </a:moveTo>
                  <a:lnTo>
                    <a:pt x="3290216" y="0"/>
                  </a:lnTo>
                  <a:lnTo>
                    <a:pt x="3520318" y="230102"/>
                  </a:lnTo>
                  <a:lnTo>
                    <a:pt x="3290216" y="460204"/>
                  </a:lnTo>
                  <a:lnTo>
                    <a:pt x="0" y="460204"/>
                  </a:lnTo>
                  <a:lnTo>
                    <a:pt x="230102" y="230102"/>
                  </a:lnTo>
                  <a:lnTo>
                    <a:pt x="0" y="0"/>
                  </a:lnTo>
                  <a:close/>
                </a:path>
              </a:pathLst>
            </a:custGeom>
            <a:solidFill>
              <a:srgbClr val="0070C0"/>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310112" tIns="53340" rIns="256772" bIns="53340" numCol="1" spcCol="1270" anchor="ctr" anchorCtr="0">
              <a:noAutofit/>
            </a:bodyPr>
            <a:lstStyle/>
            <a:p>
              <a:pPr marL="0" lvl="0" indent="0" algn="ctr" defTabSz="889000">
                <a:lnSpc>
                  <a:spcPct val="90000"/>
                </a:lnSpc>
                <a:spcBef>
                  <a:spcPct val="0"/>
                </a:spcBef>
                <a:spcAft>
                  <a:spcPct val="35000"/>
                </a:spcAft>
                <a:buNone/>
              </a:pPr>
              <a:r>
                <a:rPr lang="en-US" sz="2000" b="1" kern="1200"/>
                <a:t>Content</a:t>
              </a:r>
              <a:endParaRPr lang="en-US" sz="2000" b="1" kern="1200" dirty="0"/>
            </a:p>
          </p:txBody>
        </p:sp>
        <p:sp>
          <p:nvSpPr>
            <p:cNvPr id="7" name="Freeform: Shape 6">
              <a:extLst>
                <a:ext uri="{FF2B5EF4-FFF2-40B4-BE49-F238E27FC236}">
                  <a16:creationId xmlns:a16="http://schemas.microsoft.com/office/drawing/2014/main" id="{C586B8D7-23FD-49B0-AE7A-4236316B0519}"/>
                </a:ext>
              </a:extLst>
            </p:cNvPr>
            <p:cNvSpPr/>
            <p:nvPr/>
          </p:nvSpPr>
          <p:spPr>
            <a:xfrm>
              <a:off x="5636018" y="6401767"/>
              <a:ext cx="3520318" cy="460204"/>
            </a:xfrm>
            <a:custGeom>
              <a:avLst/>
              <a:gdLst>
                <a:gd name="connsiteX0" fmla="*/ 0 w 3520318"/>
                <a:gd name="connsiteY0" fmla="*/ 0 h 460204"/>
                <a:gd name="connsiteX1" fmla="*/ 3290216 w 3520318"/>
                <a:gd name="connsiteY1" fmla="*/ 0 h 460204"/>
                <a:gd name="connsiteX2" fmla="*/ 3520318 w 3520318"/>
                <a:gd name="connsiteY2" fmla="*/ 230102 h 460204"/>
                <a:gd name="connsiteX3" fmla="*/ 3290216 w 3520318"/>
                <a:gd name="connsiteY3" fmla="*/ 460204 h 460204"/>
                <a:gd name="connsiteX4" fmla="*/ 0 w 3520318"/>
                <a:gd name="connsiteY4" fmla="*/ 460204 h 460204"/>
                <a:gd name="connsiteX5" fmla="*/ 230102 w 3520318"/>
                <a:gd name="connsiteY5" fmla="*/ 230102 h 460204"/>
                <a:gd name="connsiteX6" fmla="*/ 0 w 3520318"/>
                <a:gd name="connsiteY6" fmla="*/ 0 h 4602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20318" h="460204">
                  <a:moveTo>
                    <a:pt x="0" y="0"/>
                  </a:moveTo>
                  <a:lnTo>
                    <a:pt x="3290216" y="0"/>
                  </a:lnTo>
                  <a:lnTo>
                    <a:pt x="3520318" y="230102"/>
                  </a:lnTo>
                  <a:lnTo>
                    <a:pt x="3290216" y="460204"/>
                  </a:lnTo>
                  <a:lnTo>
                    <a:pt x="0" y="460204"/>
                  </a:lnTo>
                  <a:lnTo>
                    <a:pt x="230102" y="230102"/>
                  </a:lnTo>
                  <a:lnTo>
                    <a:pt x="0" y="0"/>
                  </a:lnTo>
                  <a:close/>
                </a:path>
              </a:pathLst>
            </a:custGeom>
            <a:solidFill>
              <a:srgbClr val="B3C0E2"/>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310112" tIns="53340" rIns="256772" bIns="53340" numCol="1" spcCol="1270" anchor="ctr" anchorCtr="0">
              <a:noAutofit/>
            </a:bodyPr>
            <a:lstStyle/>
            <a:p>
              <a:pPr marL="0" lvl="0" indent="0" algn="ctr" defTabSz="889000">
                <a:lnSpc>
                  <a:spcPct val="90000"/>
                </a:lnSpc>
                <a:spcBef>
                  <a:spcPct val="0"/>
                </a:spcBef>
                <a:spcAft>
                  <a:spcPct val="35000"/>
                </a:spcAft>
                <a:buNone/>
              </a:pPr>
              <a:r>
                <a:rPr lang="en-US" sz="2000" b="1" kern="1200"/>
                <a:t>Process</a:t>
              </a:r>
              <a:endParaRPr lang="en-US" sz="2000" b="1" kern="1200" dirty="0"/>
            </a:p>
          </p:txBody>
        </p:sp>
        <p:sp>
          <p:nvSpPr>
            <p:cNvPr id="8" name="Freeform: Shape 7">
              <a:extLst>
                <a:ext uri="{FF2B5EF4-FFF2-40B4-BE49-F238E27FC236}">
                  <a16:creationId xmlns:a16="http://schemas.microsoft.com/office/drawing/2014/main" id="{4DC53C5F-4FCE-405B-BEA6-DE47A14E25FE}"/>
                </a:ext>
              </a:extLst>
            </p:cNvPr>
            <p:cNvSpPr/>
            <p:nvPr/>
          </p:nvSpPr>
          <p:spPr>
            <a:xfrm>
              <a:off x="8914795" y="6401767"/>
              <a:ext cx="3277204" cy="456233"/>
            </a:xfrm>
            <a:custGeom>
              <a:avLst/>
              <a:gdLst>
                <a:gd name="connsiteX0" fmla="*/ 0 w 3520318"/>
                <a:gd name="connsiteY0" fmla="*/ 0 h 460204"/>
                <a:gd name="connsiteX1" fmla="*/ 3290216 w 3520318"/>
                <a:gd name="connsiteY1" fmla="*/ 0 h 460204"/>
                <a:gd name="connsiteX2" fmla="*/ 3520318 w 3520318"/>
                <a:gd name="connsiteY2" fmla="*/ 230102 h 460204"/>
                <a:gd name="connsiteX3" fmla="*/ 3290216 w 3520318"/>
                <a:gd name="connsiteY3" fmla="*/ 460204 h 460204"/>
                <a:gd name="connsiteX4" fmla="*/ 0 w 3520318"/>
                <a:gd name="connsiteY4" fmla="*/ 460204 h 460204"/>
                <a:gd name="connsiteX5" fmla="*/ 230102 w 3520318"/>
                <a:gd name="connsiteY5" fmla="*/ 230102 h 460204"/>
                <a:gd name="connsiteX6" fmla="*/ 0 w 3520318"/>
                <a:gd name="connsiteY6" fmla="*/ 0 h 4602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20318" h="460204">
                  <a:moveTo>
                    <a:pt x="0" y="0"/>
                  </a:moveTo>
                  <a:lnTo>
                    <a:pt x="3290216" y="0"/>
                  </a:lnTo>
                  <a:lnTo>
                    <a:pt x="3520318" y="230102"/>
                  </a:lnTo>
                  <a:lnTo>
                    <a:pt x="3290216" y="460204"/>
                  </a:lnTo>
                  <a:lnTo>
                    <a:pt x="0" y="460204"/>
                  </a:lnTo>
                  <a:lnTo>
                    <a:pt x="230102" y="230102"/>
                  </a:lnTo>
                  <a:lnTo>
                    <a:pt x="0" y="0"/>
                  </a:lnTo>
                  <a:close/>
                </a:path>
              </a:pathLst>
            </a:custGeom>
            <a:solidFill>
              <a:srgbClr val="B3C0E2"/>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310112" tIns="53340" rIns="256772" bIns="53340" numCol="1" spcCol="1270" anchor="ctr" anchorCtr="0">
              <a:noAutofit/>
            </a:bodyPr>
            <a:lstStyle/>
            <a:p>
              <a:pPr marL="0" lvl="0" indent="0" algn="ctr" defTabSz="889000">
                <a:lnSpc>
                  <a:spcPct val="90000"/>
                </a:lnSpc>
                <a:spcBef>
                  <a:spcPct val="0"/>
                </a:spcBef>
                <a:spcAft>
                  <a:spcPct val="35000"/>
                </a:spcAft>
                <a:buNone/>
              </a:pPr>
              <a:r>
                <a:rPr lang="en-US" sz="2000" b="1" kern="1200"/>
                <a:t>Resource package</a:t>
              </a:r>
              <a:endParaRPr lang="en-US" sz="2000" b="1" kern="1200" dirty="0"/>
            </a:p>
          </p:txBody>
        </p:sp>
      </p:grpSp>
    </p:spTree>
    <p:extLst>
      <p:ext uri="{BB962C8B-B14F-4D97-AF65-F5344CB8AC3E}">
        <p14:creationId xmlns:p14="http://schemas.microsoft.com/office/powerpoint/2010/main" val="5561122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97CDE372-38BC-470C-86FF-4F1230D58400}"/>
              </a:ext>
            </a:extLst>
          </p:cNvPr>
          <p:cNvSpPr>
            <a:spLocks noGrp="1"/>
          </p:cNvSpPr>
          <p:nvPr>
            <p:ph type="body" sz="quarter" idx="10"/>
          </p:nvPr>
        </p:nvSpPr>
        <p:spPr/>
        <p:txBody>
          <a:bodyPr>
            <a:normAutofit fontScale="77500" lnSpcReduction="20000"/>
          </a:bodyPr>
          <a:lstStyle/>
          <a:p>
            <a:endParaRPr lang="en-GB"/>
          </a:p>
        </p:txBody>
      </p:sp>
      <p:sp>
        <p:nvSpPr>
          <p:cNvPr id="5" name="Text Placeholder 4">
            <a:extLst>
              <a:ext uri="{FF2B5EF4-FFF2-40B4-BE49-F238E27FC236}">
                <a16:creationId xmlns:a16="http://schemas.microsoft.com/office/drawing/2014/main" id="{B96A3124-188D-456F-91F2-F4E06C84A27C}"/>
              </a:ext>
            </a:extLst>
          </p:cNvPr>
          <p:cNvSpPr>
            <a:spLocks noGrp="1"/>
          </p:cNvSpPr>
          <p:nvPr>
            <p:ph type="body" sz="quarter" idx="11"/>
          </p:nvPr>
        </p:nvSpPr>
        <p:spPr>
          <a:xfrm>
            <a:off x="471109" y="341535"/>
            <a:ext cx="10737350" cy="531557"/>
          </a:xfrm>
        </p:spPr>
        <p:txBody>
          <a:bodyPr/>
          <a:lstStyle/>
          <a:p>
            <a:r>
              <a:rPr lang="en-US">
                <a:latin typeface="Trebuchet MS" panose="020B0603020202020204" pitchFamily="34" charset="0"/>
              </a:rPr>
              <a:t>HHFA modules</a:t>
            </a:r>
            <a:endParaRPr lang="en-GB">
              <a:latin typeface="Trebuchet MS" panose="020B0603020202020204" pitchFamily="34" charset="0"/>
            </a:endParaRPr>
          </a:p>
        </p:txBody>
      </p:sp>
      <p:sp>
        <p:nvSpPr>
          <p:cNvPr id="19" name="Rectangle 18">
            <a:extLst>
              <a:ext uri="{FF2B5EF4-FFF2-40B4-BE49-F238E27FC236}">
                <a16:creationId xmlns:a16="http://schemas.microsoft.com/office/drawing/2014/main" id="{84B31B3A-FFF6-43D2-8B7D-855680FC2D52}"/>
              </a:ext>
            </a:extLst>
          </p:cNvPr>
          <p:cNvSpPr/>
          <p:nvPr/>
        </p:nvSpPr>
        <p:spPr>
          <a:xfrm>
            <a:off x="835005" y="1394246"/>
            <a:ext cx="1710166" cy="124717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spcAft>
                <a:spcPts val="600"/>
              </a:spcAft>
            </a:pPr>
            <a:r>
              <a:rPr lang="en-GB" b="1" dirty="0">
                <a:solidFill>
                  <a:schemeClr val="tx1"/>
                </a:solidFill>
                <a:latin typeface="Trebuchet MS" panose="020B0603020202020204" pitchFamily="34" charset="0"/>
              </a:rPr>
              <a:t> </a:t>
            </a:r>
          </a:p>
          <a:p>
            <a:pPr algn="ctr"/>
            <a:r>
              <a:rPr lang="en-GB" sz="2000" b="1" dirty="0">
                <a:solidFill>
                  <a:schemeClr val="tx1"/>
                </a:solidFill>
                <a:latin typeface="Trebuchet MS" panose="020B0603020202020204" pitchFamily="34" charset="0"/>
              </a:rPr>
              <a:t>1. Service availability</a:t>
            </a:r>
          </a:p>
        </p:txBody>
      </p:sp>
      <p:sp>
        <p:nvSpPr>
          <p:cNvPr id="20" name="Rectangle 19">
            <a:extLst>
              <a:ext uri="{FF2B5EF4-FFF2-40B4-BE49-F238E27FC236}">
                <a16:creationId xmlns:a16="http://schemas.microsoft.com/office/drawing/2014/main" id="{48897D9C-32C4-4ABD-983B-68A990DB39FA}"/>
              </a:ext>
            </a:extLst>
          </p:cNvPr>
          <p:cNvSpPr/>
          <p:nvPr/>
        </p:nvSpPr>
        <p:spPr>
          <a:xfrm>
            <a:off x="3740810" y="1379842"/>
            <a:ext cx="1628994" cy="124717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b="1" dirty="0">
              <a:solidFill>
                <a:schemeClr val="tx1"/>
              </a:solidFill>
              <a:latin typeface="Trebuchet MS" panose="020B0603020202020204" pitchFamily="34" charset="0"/>
            </a:endParaRPr>
          </a:p>
          <a:p>
            <a:pPr algn="ctr"/>
            <a:r>
              <a:rPr lang="en-GB" sz="2000" b="1" dirty="0">
                <a:solidFill>
                  <a:schemeClr val="tx1"/>
                </a:solidFill>
                <a:latin typeface="Trebuchet MS" panose="020B0603020202020204" pitchFamily="34" charset="0"/>
              </a:rPr>
              <a:t>2. Service readiness</a:t>
            </a:r>
          </a:p>
        </p:txBody>
      </p:sp>
      <p:sp>
        <p:nvSpPr>
          <p:cNvPr id="21" name="Rectangle 20">
            <a:extLst>
              <a:ext uri="{FF2B5EF4-FFF2-40B4-BE49-F238E27FC236}">
                <a16:creationId xmlns:a16="http://schemas.microsoft.com/office/drawing/2014/main" id="{2F388B55-EDB3-4015-B51F-9D536D90C426}"/>
              </a:ext>
            </a:extLst>
          </p:cNvPr>
          <p:cNvSpPr/>
          <p:nvPr/>
        </p:nvSpPr>
        <p:spPr>
          <a:xfrm>
            <a:off x="6565442" y="1489514"/>
            <a:ext cx="1628994" cy="122701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spcAft>
                <a:spcPts val="600"/>
              </a:spcAft>
            </a:pPr>
            <a:endParaRPr lang="en-US" b="1" dirty="0">
              <a:solidFill>
                <a:schemeClr val="tx1"/>
              </a:solidFill>
              <a:latin typeface="Trebuchet MS" panose="020B0603020202020204" pitchFamily="34" charset="0"/>
            </a:endParaRPr>
          </a:p>
          <a:p>
            <a:pPr algn="ctr"/>
            <a:r>
              <a:rPr lang="en-US" sz="2000" b="1" dirty="0">
                <a:solidFill>
                  <a:schemeClr val="tx1"/>
                </a:solidFill>
                <a:latin typeface="Trebuchet MS" panose="020B0603020202020204" pitchFamily="34" charset="0"/>
              </a:rPr>
              <a:t>3. Q</a:t>
            </a:r>
            <a:r>
              <a:rPr lang="en-GB" sz="2000" b="1" dirty="0" err="1">
                <a:solidFill>
                  <a:schemeClr val="tx1"/>
                </a:solidFill>
                <a:latin typeface="Trebuchet MS" panose="020B0603020202020204" pitchFamily="34" charset="0"/>
              </a:rPr>
              <a:t>uality</a:t>
            </a:r>
            <a:r>
              <a:rPr lang="en-GB" sz="2000" b="1" dirty="0">
                <a:solidFill>
                  <a:schemeClr val="tx1"/>
                </a:solidFill>
                <a:latin typeface="Trebuchet MS" panose="020B0603020202020204" pitchFamily="34" charset="0"/>
              </a:rPr>
              <a:t> </a:t>
            </a:r>
          </a:p>
          <a:p>
            <a:pPr algn="ctr"/>
            <a:r>
              <a:rPr lang="en-GB" sz="2000" b="1" dirty="0">
                <a:solidFill>
                  <a:schemeClr val="tx1"/>
                </a:solidFill>
                <a:latin typeface="Trebuchet MS" panose="020B0603020202020204" pitchFamily="34" charset="0"/>
              </a:rPr>
              <a:t>of care </a:t>
            </a:r>
          </a:p>
        </p:txBody>
      </p:sp>
      <p:sp>
        <p:nvSpPr>
          <p:cNvPr id="22" name="Rectangle 21">
            <a:extLst>
              <a:ext uri="{FF2B5EF4-FFF2-40B4-BE49-F238E27FC236}">
                <a16:creationId xmlns:a16="http://schemas.microsoft.com/office/drawing/2014/main" id="{21B6B9DE-CC14-42DC-A809-F181921C56AB}"/>
              </a:ext>
            </a:extLst>
          </p:cNvPr>
          <p:cNvSpPr/>
          <p:nvPr/>
        </p:nvSpPr>
        <p:spPr>
          <a:xfrm>
            <a:off x="9258668" y="1406901"/>
            <a:ext cx="2098327" cy="124717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US" b="1" dirty="0">
              <a:solidFill>
                <a:schemeClr val="tx1"/>
              </a:solidFill>
              <a:latin typeface="Trebuchet MS" panose="020B0603020202020204" pitchFamily="34" charset="0"/>
            </a:endParaRPr>
          </a:p>
          <a:p>
            <a:pPr algn="ctr"/>
            <a:r>
              <a:rPr lang="en-US" sz="2000" b="1" dirty="0">
                <a:solidFill>
                  <a:schemeClr val="tx1"/>
                </a:solidFill>
                <a:latin typeface="Trebuchet MS" panose="020B0603020202020204" pitchFamily="34" charset="0"/>
              </a:rPr>
              <a:t>4. M</a:t>
            </a:r>
            <a:r>
              <a:rPr lang="en-GB" sz="2000" b="1" dirty="0" err="1">
                <a:solidFill>
                  <a:schemeClr val="tx1"/>
                </a:solidFill>
                <a:latin typeface="Trebuchet MS" panose="020B0603020202020204" pitchFamily="34" charset="0"/>
              </a:rPr>
              <a:t>anagement</a:t>
            </a:r>
            <a:r>
              <a:rPr lang="en-GB" sz="2000" b="1" dirty="0">
                <a:solidFill>
                  <a:schemeClr val="tx1"/>
                </a:solidFill>
                <a:latin typeface="Trebuchet MS" panose="020B0603020202020204" pitchFamily="34" charset="0"/>
              </a:rPr>
              <a:t> &amp; finance</a:t>
            </a:r>
          </a:p>
        </p:txBody>
      </p:sp>
      <p:pic>
        <p:nvPicPr>
          <p:cNvPr id="15" name="Content Placeholder 3">
            <a:extLst>
              <a:ext uri="{FF2B5EF4-FFF2-40B4-BE49-F238E27FC236}">
                <a16:creationId xmlns:a16="http://schemas.microsoft.com/office/drawing/2014/main" id="{7525335F-3E1D-48A1-A040-1F0D55C4BCA4}"/>
              </a:ext>
            </a:extLst>
          </p:cNvPr>
          <p:cNvPicPr>
            <a:picLocks noChangeAspect="1"/>
          </p:cNvPicPr>
          <p:nvPr/>
        </p:nvPicPr>
        <p:blipFill>
          <a:blip r:embed="rId3"/>
          <a:stretch>
            <a:fillRect/>
          </a:stretch>
        </p:blipFill>
        <p:spPr>
          <a:xfrm>
            <a:off x="835005" y="2730663"/>
            <a:ext cx="1637884" cy="2211865"/>
          </a:xfrm>
          <a:prstGeom prst="rect">
            <a:avLst/>
          </a:prstGeom>
          <a:ln w="12700">
            <a:solidFill>
              <a:schemeClr val="bg1">
                <a:lumMod val="75000"/>
              </a:schemeClr>
            </a:solidFill>
          </a:ln>
          <a:effectLst>
            <a:outerShdw blurRad="50800" dist="38100" dir="2700000" algn="tl" rotWithShape="0">
              <a:prstClr val="black">
                <a:alpha val="40000"/>
              </a:prstClr>
            </a:outerShdw>
          </a:effectLst>
        </p:spPr>
      </p:pic>
      <p:pic>
        <p:nvPicPr>
          <p:cNvPr id="16" name="Picture 15">
            <a:extLst>
              <a:ext uri="{FF2B5EF4-FFF2-40B4-BE49-F238E27FC236}">
                <a16:creationId xmlns:a16="http://schemas.microsoft.com/office/drawing/2014/main" id="{8A00034A-8E89-4321-B660-5AE5A511ECB6}"/>
              </a:ext>
            </a:extLst>
          </p:cNvPr>
          <p:cNvPicPr>
            <a:picLocks noChangeAspect="1"/>
          </p:cNvPicPr>
          <p:nvPr/>
        </p:nvPicPr>
        <p:blipFill>
          <a:blip r:embed="rId4"/>
          <a:stretch>
            <a:fillRect/>
          </a:stretch>
        </p:blipFill>
        <p:spPr>
          <a:xfrm>
            <a:off x="3740810" y="2745063"/>
            <a:ext cx="1592853" cy="2211865"/>
          </a:xfrm>
          <a:prstGeom prst="rect">
            <a:avLst/>
          </a:prstGeom>
          <a:ln w="12700">
            <a:solidFill>
              <a:schemeClr val="bg1">
                <a:lumMod val="75000"/>
              </a:schemeClr>
            </a:solidFill>
          </a:ln>
          <a:effectLst>
            <a:outerShdw blurRad="50800" dist="38100" dir="2700000" algn="tl" rotWithShape="0">
              <a:prstClr val="black">
                <a:alpha val="40000"/>
              </a:prstClr>
            </a:outerShdw>
          </a:effectLst>
        </p:spPr>
      </p:pic>
      <p:pic>
        <p:nvPicPr>
          <p:cNvPr id="17" name="Picture 16">
            <a:extLst>
              <a:ext uri="{FF2B5EF4-FFF2-40B4-BE49-F238E27FC236}">
                <a16:creationId xmlns:a16="http://schemas.microsoft.com/office/drawing/2014/main" id="{EB2A05CA-B077-403C-ABB8-215B6FD7DF0F}"/>
              </a:ext>
            </a:extLst>
          </p:cNvPr>
          <p:cNvPicPr>
            <a:picLocks noChangeAspect="1"/>
          </p:cNvPicPr>
          <p:nvPr/>
        </p:nvPicPr>
        <p:blipFill>
          <a:blip r:embed="rId5"/>
          <a:stretch>
            <a:fillRect/>
          </a:stretch>
        </p:blipFill>
        <p:spPr>
          <a:xfrm>
            <a:off x="9462356" y="2745063"/>
            <a:ext cx="1592853" cy="2211865"/>
          </a:xfrm>
          <a:prstGeom prst="rect">
            <a:avLst/>
          </a:prstGeom>
          <a:ln w="12700">
            <a:solidFill>
              <a:schemeClr val="bg1">
                <a:lumMod val="75000"/>
              </a:schemeClr>
            </a:solidFill>
          </a:ln>
          <a:effectLst>
            <a:outerShdw blurRad="50800" dist="38100" dir="2700000" algn="tl" rotWithShape="0">
              <a:prstClr val="black">
                <a:alpha val="40000"/>
              </a:prstClr>
            </a:outerShdw>
          </a:effectLst>
        </p:spPr>
      </p:pic>
      <p:pic>
        <p:nvPicPr>
          <p:cNvPr id="18" name="Picture 17">
            <a:extLst>
              <a:ext uri="{FF2B5EF4-FFF2-40B4-BE49-F238E27FC236}">
                <a16:creationId xmlns:a16="http://schemas.microsoft.com/office/drawing/2014/main" id="{A9994680-86BF-4753-B5F1-1571745B3EC1}"/>
              </a:ext>
            </a:extLst>
          </p:cNvPr>
          <p:cNvPicPr>
            <a:picLocks noChangeAspect="1"/>
          </p:cNvPicPr>
          <p:nvPr/>
        </p:nvPicPr>
        <p:blipFill>
          <a:blip r:embed="rId6"/>
          <a:stretch>
            <a:fillRect/>
          </a:stretch>
        </p:blipFill>
        <p:spPr>
          <a:xfrm>
            <a:off x="6601583" y="2745063"/>
            <a:ext cx="1592853" cy="2211865"/>
          </a:xfrm>
          <a:prstGeom prst="rect">
            <a:avLst/>
          </a:prstGeom>
          <a:ln>
            <a:solidFill>
              <a:schemeClr val="bg1">
                <a:lumMod val="75000"/>
              </a:schemeClr>
            </a:solidFill>
          </a:ln>
          <a:effectLst>
            <a:outerShdw blurRad="50800" dist="38100" dir="2700000" algn="tl" rotWithShape="0">
              <a:prstClr val="black">
                <a:alpha val="40000"/>
              </a:prstClr>
            </a:outerShdw>
          </a:effectLst>
        </p:spPr>
      </p:pic>
      <p:grpSp>
        <p:nvGrpSpPr>
          <p:cNvPr id="27" name="Group 26">
            <a:extLst>
              <a:ext uri="{FF2B5EF4-FFF2-40B4-BE49-F238E27FC236}">
                <a16:creationId xmlns:a16="http://schemas.microsoft.com/office/drawing/2014/main" id="{3551CA57-C686-4802-9754-2B15DC87FEE6}"/>
              </a:ext>
            </a:extLst>
          </p:cNvPr>
          <p:cNvGrpSpPr/>
          <p:nvPr/>
        </p:nvGrpSpPr>
        <p:grpSpPr>
          <a:xfrm>
            <a:off x="0" y="6401767"/>
            <a:ext cx="12191999" cy="460204"/>
            <a:chOff x="0" y="6401767"/>
            <a:chExt cx="12191999" cy="460204"/>
          </a:xfrm>
        </p:grpSpPr>
        <p:sp>
          <p:nvSpPr>
            <p:cNvPr id="28" name="Rectangle 27">
              <a:extLst>
                <a:ext uri="{FF2B5EF4-FFF2-40B4-BE49-F238E27FC236}">
                  <a16:creationId xmlns:a16="http://schemas.microsoft.com/office/drawing/2014/main" id="{2FD24728-F82D-4081-96A6-F0FD681D0924}"/>
                </a:ext>
              </a:extLst>
            </p:cNvPr>
            <p:cNvSpPr/>
            <p:nvPr/>
          </p:nvSpPr>
          <p:spPr>
            <a:xfrm>
              <a:off x="0" y="6401767"/>
              <a:ext cx="11976100" cy="460204"/>
            </a:xfrm>
            <a:prstGeom prst="rect">
              <a:avLst/>
            </a:prstGeom>
            <a:noFill/>
          </p:spPr>
        </p:sp>
        <p:sp>
          <p:nvSpPr>
            <p:cNvPr id="29" name="Freeform: Shape 28">
              <a:extLst>
                <a:ext uri="{FF2B5EF4-FFF2-40B4-BE49-F238E27FC236}">
                  <a16:creationId xmlns:a16="http://schemas.microsoft.com/office/drawing/2014/main" id="{B8E5DD6B-B1F9-47F7-893A-8868743629DC}"/>
                </a:ext>
              </a:extLst>
            </p:cNvPr>
            <p:cNvSpPr/>
            <p:nvPr/>
          </p:nvSpPr>
          <p:spPr>
            <a:xfrm>
              <a:off x="0" y="6401767"/>
              <a:ext cx="3520318" cy="460204"/>
            </a:xfrm>
            <a:custGeom>
              <a:avLst/>
              <a:gdLst>
                <a:gd name="connsiteX0" fmla="*/ 0 w 3520318"/>
                <a:gd name="connsiteY0" fmla="*/ 0 h 460204"/>
                <a:gd name="connsiteX1" fmla="*/ 3290216 w 3520318"/>
                <a:gd name="connsiteY1" fmla="*/ 0 h 460204"/>
                <a:gd name="connsiteX2" fmla="*/ 3520318 w 3520318"/>
                <a:gd name="connsiteY2" fmla="*/ 230102 h 460204"/>
                <a:gd name="connsiteX3" fmla="*/ 3290216 w 3520318"/>
                <a:gd name="connsiteY3" fmla="*/ 460204 h 460204"/>
                <a:gd name="connsiteX4" fmla="*/ 0 w 3520318"/>
                <a:gd name="connsiteY4" fmla="*/ 460204 h 460204"/>
                <a:gd name="connsiteX5" fmla="*/ 0 w 3520318"/>
                <a:gd name="connsiteY5" fmla="*/ 0 h 4602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520318" h="460204">
                  <a:moveTo>
                    <a:pt x="0" y="0"/>
                  </a:moveTo>
                  <a:lnTo>
                    <a:pt x="3290216" y="0"/>
                  </a:lnTo>
                  <a:lnTo>
                    <a:pt x="3520318" y="230102"/>
                  </a:lnTo>
                  <a:lnTo>
                    <a:pt x="3290216" y="460204"/>
                  </a:lnTo>
                  <a:lnTo>
                    <a:pt x="0" y="460204"/>
                  </a:lnTo>
                  <a:lnTo>
                    <a:pt x="0" y="0"/>
                  </a:lnTo>
                  <a:close/>
                </a:path>
              </a:pathLst>
            </a:custGeom>
            <a:solidFill>
              <a:srgbClr val="B3C0E2"/>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106680" tIns="53340" rIns="141721" bIns="53340" numCol="1" spcCol="1270" anchor="ctr" anchorCtr="0">
              <a:noAutofit/>
            </a:bodyPr>
            <a:lstStyle/>
            <a:p>
              <a:pPr marL="0" lvl="0" indent="0" algn="ctr" defTabSz="889000">
                <a:lnSpc>
                  <a:spcPct val="90000"/>
                </a:lnSpc>
                <a:spcBef>
                  <a:spcPct val="0"/>
                </a:spcBef>
                <a:spcAft>
                  <a:spcPct val="35000"/>
                </a:spcAft>
                <a:buNone/>
              </a:pPr>
              <a:r>
                <a:rPr lang="en-US" sz="2000" b="1" kern="1200"/>
                <a:t>Overview</a:t>
              </a:r>
              <a:endParaRPr lang="en-US" sz="2000" b="1" kern="1200" dirty="0"/>
            </a:p>
          </p:txBody>
        </p:sp>
        <p:sp>
          <p:nvSpPr>
            <p:cNvPr id="30" name="Freeform: Shape 29">
              <a:extLst>
                <a:ext uri="{FF2B5EF4-FFF2-40B4-BE49-F238E27FC236}">
                  <a16:creationId xmlns:a16="http://schemas.microsoft.com/office/drawing/2014/main" id="{B43A447E-35A7-4F6B-9342-6D3B13F443F1}"/>
                </a:ext>
              </a:extLst>
            </p:cNvPr>
            <p:cNvSpPr/>
            <p:nvPr/>
          </p:nvSpPr>
          <p:spPr>
            <a:xfrm>
              <a:off x="2819763" y="6401767"/>
              <a:ext cx="3520318" cy="460204"/>
            </a:xfrm>
            <a:custGeom>
              <a:avLst/>
              <a:gdLst>
                <a:gd name="connsiteX0" fmla="*/ 0 w 3520318"/>
                <a:gd name="connsiteY0" fmla="*/ 0 h 460204"/>
                <a:gd name="connsiteX1" fmla="*/ 3290216 w 3520318"/>
                <a:gd name="connsiteY1" fmla="*/ 0 h 460204"/>
                <a:gd name="connsiteX2" fmla="*/ 3520318 w 3520318"/>
                <a:gd name="connsiteY2" fmla="*/ 230102 h 460204"/>
                <a:gd name="connsiteX3" fmla="*/ 3290216 w 3520318"/>
                <a:gd name="connsiteY3" fmla="*/ 460204 h 460204"/>
                <a:gd name="connsiteX4" fmla="*/ 0 w 3520318"/>
                <a:gd name="connsiteY4" fmla="*/ 460204 h 460204"/>
                <a:gd name="connsiteX5" fmla="*/ 230102 w 3520318"/>
                <a:gd name="connsiteY5" fmla="*/ 230102 h 460204"/>
                <a:gd name="connsiteX6" fmla="*/ 0 w 3520318"/>
                <a:gd name="connsiteY6" fmla="*/ 0 h 4602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20318" h="460204">
                  <a:moveTo>
                    <a:pt x="0" y="0"/>
                  </a:moveTo>
                  <a:lnTo>
                    <a:pt x="3290216" y="0"/>
                  </a:lnTo>
                  <a:lnTo>
                    <a:pt x="3520318" y="230102"/>
                  </a:lnTo>
                  <a:lnTo>
                    <a:pt x="3290216" y="460204"/>
                  </a:lnTo>
                  <a:lnTo>
                    <a:pt x="0" y="460204"/>
                  </a:lnTo>
                  <a:lnTo>
                    <a:pt x="230102" y="230102"/>
                  </a:lnTo>
                  <a:lnTo>
                    <a:pt x="0" y="0"/>
                  </a:lnTo>
                  <a:close/>
                </a:path>
              </a:pathLst>
            </a:custGeom>
            <a:solidFill>
              <a:srgbClr val="0070C0"/>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310112" tIns="53340" rIns="256772" bIns="53340" numCol="1" spcCol="1270" anchor="ctr" anchorCtr="0">
              <a:noAutofit/>
            </a:bodyPr>
            <a:lstStyle/>
            <a:p>
              <a:pPr marL="0" lvl="0" indent="0" algn="ctr" defTabSz="889000">
                <a:lnSpc>
                  <a:spcPct val="90000"/>
                </a:lnSpc>
                <a:spcBef>
                  <a:spcPct val="0"/>
                </a:spcBef>
                <a:spcAft>
                  <a:spcPct val="35000"/>
                </a:spcAft>
                <a:buNone/>
              </a:pPr>
              <a:r>
                <a:rPr lang="en-US" sz="2000" b="1" kern="1200"/>
                <a:t>Content</a:t>
              </a:r>
              <a:endParaRPr lang="en-US" sz="2000" b="1" kern="1200" dirty="0"/>
            </a:p>
          </p:txBody>
        </p:sp>
        <p:sp>
          <p:nvSpPr>
            <p:cNvPr id="31" name="Freeform: Shape 30">
              <a:extLst>
                <a:ext uri="{FF2B5EF4-FFF2-40B4-BE49-F238E27FC236}">
                  <a16:creationId xmlns:a16="http://schemas.microsoft.com/office/drawing/2014/main" id="{A9AEBB7A-DE9D-4D17-A985-A9D14D7187FE}"/>
                </a:ext>
              </a:extLst>
            </p:cNvPr>
            <p:cNvSpPr/>
            <p:nvPr/>
          </p:nvSpPr>
          <p:spPr>
            <a:xfrm>
              <a:off x="5636018" y="6401767"/>
              <a:ext cx="3520318" cy="460204"/>
            </a:xfrm>
            <a:custGeom>
              <a:avLst/>
              <a:gdLst>
                <a:gd name="connsiteX0" fmla="*/ 0 w 3520318"/>
                <a:gd name="connsiteY0" fmla="*/ 0 h 460204"/>
                <a:gd name="connsiteX1" fmla="*/ 3290216 w 3520318"/>
                <a:gd name="connsiteY1" fmla="*/ 0 h 460204"/>
                <a:gd name="connsiteX2" fmla="*/ 3520318 w 3520318"/>
                <a:gd name="connsiteY2" fmla="*/ 230102 h 460204"/>
                <a:gd name="connsiteX3" fmla="*/ 3290216 w 3520318"/>
                <a:gd name="connsiteY3" fmla="*/ 460204 h 460204"/>
                <a:gd name="connsiteX4" fmla="*/ 0 w 3520318"/>
                <a:gd name="connsiteY4" fmla="*/ 460204 h 460204"/>
                <a:gd name="connsiteX5" fmla="*/ 230102 w 3520318"/>
                <a:gd name="connsiteY5" fmla="*/ 230102 h 460204"/>
                <a:gd name="connsiteX6" fmla="*/ 0 w 3520318"/>
                <a:gd name="connsiteY6" fmla="*/ 0 h 4602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20318" h="460204">
                  <a:moveTo>
                    <a:pt x="0" y="0"/>
                  </a:moveTo>
                  <a:lnTo>
                    <a:pt x="3290216" y="0"/>
                  </a:lnTo>
                  <a:lnTo>
                    <a:pt x="3520318" y="230102"/>
                  </a:lnTo>
                  <a:lnTo>
                    <a:pt x="3290216" y="460204"/>
                  </a:lnTo>
                  <a:lnTo>
                    <a:pt x="0" y="460204"/>
                  </a:lnTo>
                  <a:lnTo>
                    <a:pt x="230102" y="230102"/>
                  </a:lnTo>
                  <a:lnTo>
                    <a:pt x="0" y="0"/>
                  </a:lnTo>
                  <a:close/>
                </a:path>
              </a:pathLst>
            </a:custGeom>
            <a:solidFill>
              <a:srgbClr val="B3C0E2"/>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310112" tIns="53340" rIns="256772" bIns="53340" numCol="1" spcCol="1270" anchor="ctr" anchorCtr="0">
              <a:noAutofit/>
            </a:bodyPr>
            <a:lstStyle/>
            <a:p>
              <a:pPr marL="0" lvl="0" indent="0" algn="ctr" defTabSz="889000">
                <a:lnSpc>
                  <a:spcPct val="90000"/>
                </a:lnSpc>
                <a:spcBef>
                  <a:spcPct val="0"/>
                </a:spcBef>
                <a:spcAft>
                  <a:spcPct val="35000"/>
                </a:spcAft>
                <a:buNone/>
              </a:pPr>
              <a:r>
                <a:rPr lang="en-US" sz="2000" b="1" kern="1200"/>
                <a:t>Process</a:t>
              </a:r>
              <a:endParaRPr lang="en-US" sz="2000" b="1" kern="1200" dirty="0"/>
            </a:p>
          </p:txBody>
        </p:sp>
        <p:sp>
          <p:nvSpPr>
            <p:cNvPr id="32" name="Freeform: Shape 31">
              <a:extLst>
                <a:ext uri="{FF2B5EF4-FFF2-40B4-BE49-F238E27FC236}">
                  <a16:creationId xmlns:a16="http://schemas.microsoft.com/office/drawing/2014/main" id="{05962EEF-AA62-4184-A42E-0966C8B3F899}"/>
                </a:ext>
              </a:extLst>
            </p:cNvPr>
            <p:cNvSpPr/>
            <p:nvPr/>
          </p:nvSpPr>
          <p:spPr>
            <a:xfrm>
              <a:off x="8914795" y="6401767"/>
              <a:ext cx="3277204" cy="456233"/>
            </a:xfrm>
            <a:custGeom>
              <a:avLst/>
              <a:gdLst>
                <a:gd name="connsiteX0" fmla="*/ 0 w 3520318"/>
                <a:gd name="connsiteY0" fmla="*/ 0 h 460204"/>
                <a:gd name="connsiteX1" fmla="*/ 3290216 w 3520318"/>
                <a:gd name="connsiteY1" fmla="*/ 0 h 460204"/>
                <a:gd name="connsiteX2" fmla="*/ 3520318 w 3520318"/>
                <a:gd name="connsiteY2" fmla="*/ 230102 h 460204"/>
                <a:gd name="connsiteX3" fmla="*/ 3290216 w 3520318"/>
                <a:gd name="connsiteY3" fmla="*/ 460204 h 460204"/>
                <a:gd name="connsiteX4" fmla="*/ 0 w 3520318"/>
                <a:gd name="connsiteY4" fmla="*/ 460204 h 460204"/>
                <a:gd name="connsiteX5" fmla="*/ 230102 w 3520318"/>
                <a:gd name="connsiteY5" fmla="*/ 230102 h 460204"/>
                <a:gd name="connsiteX6" fmla="*/ 0 w 3520318"/>
                <a:gd name="connsiteY6" fmla="*/ 0 h 4602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20318" h="460204">
                  <a:moveTo>
                    <a:pt x="0" y="0"/>
                  </a:moveTo>
                  <a:lnTo>
                    <a:pt x="3290216" y="0"/>
                  </a:lnTo>
                  <a:lnTo>
                    <a:pt x="3520318" y="230102"/>
                  </a:lnTo>
                  <a:lnTo>
                    <a:pt x="3290216" y="460204"/>
                  </a:lnTo>
                  <a:lnTo>
                    <a:pt x="0" y="460204"/>
                  </a:lnTo>
                  <a:lnTo>
                    <a:pt x="230102" y="230102"/>
                  </a:lnTo>
                  <a:lnTo>
                    <a:pt x="0" y="0"/>
                  </a:lnTo>
                  <a:close/>
                </a:path>
              </a:pathLst>
            </a:custGeom>
            <a:solidFill>
              <a:srgbClr val="B3C0E2"/>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310112" tIns="53340" rIns="256772" bIns="53340" numCol="1" spcCol="1270" anchor="ctr" anchorCtr="0">
              <a:noAutofit/>
            </a:bodyPr>
            <a:lstStyle/>
            <a:p>
              <a:pPr marL="0" lvl="0" indent="0" algn="ctr" defTabSz="889000">
                <a:lnSpc>
                  <a:spcPct val="90000"/>
                </a:lnSpc>
                <a:spcBef>
                  <a:spcPct val="0"/>
                </a:spcBef>
                <a:spcAft>
                  <a:spcPct val="35000"/>
                </a:spcAft>
                <a:buNone/>
              </a:pPr>
              <a:r>
                <a:rPr lang="en-US" sz="2000" b="1" kern="1200"/>
                <a:t>Resource package</a:t>
              </a:r>
              <a:endParaRPr lang="en-US" sz="2000" b="1" kern="1200" dirty="0"/>
            </a:p>
          </p:txBody>
        </p:sp>
      </p:grpSp>
    </p:spTree>
    <p:extLst>
      <p:ext uri="{BB962C8B-B14F-4D97-AF65-F5344CB8AC3E}">
        <p14:creationId xmlns:p14="http://schemas.microsoft.com/office/powerpoint/2010/main" val="18465487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3A229731-1998-41CC-9655-58B11A948317}"/>
              </a:ext>
            </a:extLst>
          </p:cNvPr>
          <p:cNvSpPr>
            <a:spLocks noGrp="1"/>
          </p:cNvSpPr>
          <p:nvPr>
            <p:ph type="body" sz="quarter" idx="11"/>
          </p:nvPr>
        </p:nvSpPr>
        <p:spPr>
          <a:xfrm>
            <a:off x="194655" y="2197238"/>
            <a:ext cx="1766705" cy="344533"/>
          </a:xfr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sz="2200" dirty="0">
                <a:solidFill>
                  <a:srgbClr val="678CCF"/>
                </a:solidFill>
                <a:latin typeface="Trebuchet MS" panose="020B0603020202020204" pitchFamily="34" charset="0"/>
              </a:rPr>
              <a:t>Modules: </a:t>
            </a:r>
            <a:endParaRPr lang="en-GB" sz="2200" dirty="0">
              <a:solidFill>
                <a:srgbClr val="678CCF"/>
              </a:solidFill>
              <a:latin typeface="Trebuchet MS" panose="020B0603020202020204" pitchFamily="34" charset="0"/>
            </a:endParaRPr>
          </a:p>
        </p:txBody>
      </p:sp>
      <p:sp>
        <p:nvSpPr>
          <p:cNvPr id="4" name="Text Placeholder 3">
            <a:extLst>
              <a:ext uri="{FF2B5EF4-FFF2-40B4-BE49-F238E27FC236}">
                <a16:creationId xmlns:a16="http://schemas.microsoft.com/office/drawing/2014/main" id="{09801EBE-AC6A-4004-BF5B-C09538C5899D}"/>
              </a:ext>
            </a:extLst>
          </p:cNvPr>
          <p:cNvSpPr>
            <a:spLocks noGrp="1"/>
          </p:cNvSpPr>
          <p:nvPr>
            <p:ph type="body" sz="quarter" idx="10"/>
          </p:nvPr>
        </p:nvSpPr>
        <p:spPr/>
        <p:txBody>
          <a:bodyPr>
            <a:normAutofit fontScale="77500" lnSpcReduction="20000"/>
          </a:bodyPr>
          <a:lstStyle/>
          <a:p>
            <a:endParaRPr lang="en-GB"/>
          </a:p>
        </p:txBody>
      </p:sp>
      <p:sp>
        <p:nvSpPr>
          <p:cNvPr id="22" name="Title 1">
            <a:extLst>
              <a:ext uri="{FF2B5EF4-FFF2-40B4-BE49-F238E27FC236}">
                <a16:creationId xmlns:a16="http://schemas.microsoft.com/office/drawing/2014/main" id="{C48C0FED-2CB7-4946-B805-FA46F0F673EC}"/>
              </a:ext>
            </a:extLst>
          </p:cNvPr>
          <p:cNvSpPr txBox="1">
            <a:spLocks/>
          </p:cNvSpPr>
          <p:nvPr/>
        </p:nvSpPr>
        <p:spPr>
          <a:xfrm>
            <a:off x="459014" y="487512"/>
            <a:ext cx="11049000" cy="625475"/>
          </a:xfr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2800" b="1">
                <a:latin typeface="Trebuchet MS" panose="020B0603020202020204" pitchFamily="34" charset="0"/>
                <a:ea typeface="+mn-ea"/>
                <a:cs typeface="+mn-cs"/>
              </a:rPr>
              <a:t>Main topics within the modules</a:t>
            </a:r>
            <a:endParaRPr lang="en-GB" sz="2800" b="1" dirty="0">
              <a:latin typeface="Trebuchet MS" panose="020B0603020202020204" pitchFamily="34" charset="0"/>
              <a:ea typeface="+mn-ea"/>
              <a:cs typeface="+mn-cs"/>
            </a:endParaRPr>
          </a:p>
        </p:txBody>
      </p:sp>
      <p:sp>
        <p:nvSpPr>
          <p:cNvPr id="32" name="Text Placeholder 1">
            <a:extLst>
              <a:ext uri="{FF2B5EF4-FFF2-40B4-BE49-F238E27FC236}">
                <a16:creationId xmlns:a16="http://schemas.microsoft.com/office/drawing/2014/main" id="{9350D708-BACE-49E3-A5FF-13CACC016BE1}"/>
              </a:ext>
            </a:extLst>
          </p:cNvPr>
          <p:cNvSpPr txBox="1">
            <a:spLocks/>
          </p:cNvSpPr>
          <p:nvPr/>
        </p:nvSpPr>
        <p:spPr>
          <a:xfrm>
            <a:off x="441855" y="3329393"/>
            <a:ext cx="1492142" cy="1609499"/>
          </a:xfrm>
          <a:prstGeom prst="rect">
            <a:avLst/>
          </a:prstGeom>
          <a:noFill/>
          <a:ln w="12700" cap="flat" cmpd="sng" algn="ctr">
            <a:noFill/>
            <a:prstDash val="solid"/>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lvl1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sz="2800" b="1"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400" kern="1200">
                <a:solidFill>
                  <a:schemeClr val="lt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lt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lt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lt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9pPr>
          </a:lstStyle>
          <a:p>
            <a:r>
              <a:rPr lang="en-US" sz="2200">
                <a:solidFill>
                  <a:srgbClr val="678CCF"/>
                </a:solidFill>
                <a:latin typeface="Trebuchet MS" panose="020B0603020202020204" pitchFamily="34" charset="0"/>
              </a:rPr>
              <a:t>Main topics within the  modules:</a:t>
            </a:r>
            <a:endParaRPr lang="en-GB" sz="2200" dirty="0">
              <a:solidFill>
                <a:srgbClr val="678CCF"/>
              </a:solidFill>
              <a:latin typeface="Trebuchet MS" panose="020B0603020202020204" pitchFamily="34" charset="0"/>
            </a:endParaRPr>
          </a:p>
        </p:txBody>
      </p:sp>
      <p:grpSp>
        <p:nvGrpSpPr>
          <p:cNvPr id="28" name="Group 27">
            <a:extLst>
              <a:ext uri="{FF2B5EF4-FFF2-40B4-BE49-F238E27FC236}">
                <a16:creationId xmlns:a16="http://schemas.microsoft.com/office/drawing/2014/main" id="{AB535C73-E1E1-490F-AEA0-35FA6A8E2DE5}"/>
              </a:ext>
            </a:extLst>
          </p:cNvPr>
          <p:cNvGrpSpPr/>
          <p:nvPr/>
        </p:nvGrpSpPr>
        <p:grpSpPr>
          <a:xfrm>
            <a:off x="2212833" y="1125663"/>
            <a:ext cx="9401412" cy="3964951"/>
            <a:chOff x="1993143" y="1213897"/>
            <a:chExt cx="9268705" cy="3932494"/>
          </a:xfrm>
        </p:grpSpPr>
        <p:grpSp>
          <p:nvGrpSpPr>
            <p:cNvPr id="6" name="Group 5">
              <a:extLst>
                <a:ext uri="{FF2B5EF4-FFF2-40B4-BE49-F238E27FC236}">
                  <a16:creationId xmlns:a16="http://schemas.microsoft.com/office/drawing/2014/main" id="{FCD81CBA-1F96-4566-96C6-BDE8B24DFCC7}"/>
                </a:ext>
              </a:extLst>
            </p:cNvPr>
            <p:cNvGrpSpPr/>
            <p:nvPr/>
          </p:nvGrpSpPr>
          <p:grpSpPr>
            <a:xfrm>
              <a:off x="9546672" y="1227656"/>
              <a:ext cx="1418478" cy="2003232"/>
              <a:chOff x="10098949" y="1160332"/>
              <a:chExt cx="1353395" cy="1882651"/>
            </a:xfrm>
          </p:grpSpPr>
          <p:pic>
            <p:nvPicPr>
              <p:cNvPr id="9" name="Content Placeholder 4" descr="Diagram&#10;&#10;Description automatically generated">
                <a:extLst>
                  <a:ext uri="{FF2B5EF4-FFF2-40B4-BE49-F238E27FC236}">
                    <a16:creationId xmlns:a16="http://schemas.microsoft.com/office/drawing/2014/main" id="{C18C2079-A6D7-49B5-9C6F-769EE2831782}"/>
                  </a:ext>
                </a:extLst>
              </p:cNvPr>
              <p:cNvPicPr>
                <a:picLocks noChangeAspect="1"/>
              </p:cNvPicPr>
              <p:nvPr/>
            </p:nvPicPr>
            <p:blipFill rotWithShape="1">
              <a:blip r:embed="rId3"/>
              <a:srcRect l="75617" t="10102" r="953" b="47409"/>
              <a:stretch/>
            </p:blipFill>
            <p:spPr>
              <a:xfrm>
                <a:off x="10221763" y="1827631"/>
                <a:ext cx="966954" cy="1215352"/>
              </a:xfrm>
              <a:prstGeom prst="rect">
                <a:avLst/>
              </a:prstGeom>
            </p:spPr>
          </p:pic>
          <p:sp>
            <p:nvSpPr>
              <p:cNvPr id="15" name="Rectangle 14">
                <a:extLst>
                  <a:ext uri="{FF2B5EF4-FFF2-40B4-BE49-F238E27FC236}">
                    <a16:creationId xmlns:a16="http://schemas.microsoft.com/office/drawing/2014/main" id="{30B4AE55-61FB-4C89-81C4-B0600BC86BC2}"/>
                  </a:ext>
                </a:extLst>
              </p:cNvPr>
              <p:cNvSpPr/>
              <p:nvPr/>
            </p:nvSpPr>
            <p:spPr>
              <a:xfrm>
                <a:off x="10098949" y="1160332"/>
                <a:ext cx="1353395" cy="56723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a:solidFill>
                      <a:schemeClr val="tx1"/>
                    </a:solidFill>
                    <a:latin typeface="Trebuchet MS" panose="020B0603020202020204" pitchFamily="34" charset="0"/>
                  </a:rPr>
                  <a:t>M</a:t>
                </a:r>
                <a:r>
                  <a:rPr lang="en-GB" sz="1600" b="1">
                    <a:solidFill>
                      <a:schemeClr val="tx1"/>
                    </a:solidFill>
                    <a:latin typeface="Trebuchet MS" panose="020B0603020202020204" pitchFamily="34" charset="0"/>
                  </a:rPr>
                  <a:t>anagement </a:t>
                </a:r>
              </a:p>
              <a:p>
                <a:pPr algn="ctr"/>
                <a:r>
                  <a:rPr lang="en-GB" sz="1600" b="1">
                    <a:solidFill>
                      <a:schemeClr val="tx1"/>
                    </a:solidFill>
                    <a:latin typeface="Trebuchet MS" panose="020B0603020202020204" pitchFamily="34" charset="0"/>
                  </a:rPr>
                  <a:t>&amp; </a:t>
                </a:r>
                <a:r>
                  <a:rPr lang="en-GB" sz="1600" b="1" dirty="0">
                    <a:solidFill>
                      <a:schemeClr val="tx1"/>
                    </a:solidFill>
                    <a:latin typeface="Trebuchet MS" panose="020B0603020202020204" pitchFamily="34" charset="0"/>
                  </a:rPr>
                  <a:t>finance</a:t>
                </a:r>
              </a:p>
            </p:txBody>
          </p:sp>
        </p:grpSp>
        <p:grpSp>
          <p:nvGrpSpPr>
            <p:cNvPr id="17" name="Group 16">
              <a:extLst>
                <a:ext uri="{FF2B5EF4-FFF2-40B4-BE49-F238E27FC236}">
                  <a16:creationId xmlns:a16="http://schemas.microsoft.com/office/drawing/2014/main" id="{C357DC0E-B61B-47D4-8F2B-D967AD210FD7}"/>
                </a:ext>
              </a:extLst>
            </p:cNvPr>
            <p:cNvGrpSpPr/>
            <p:nvPr/>
          </p:nvGrpSpPr>
          <p:grpSpPr>
            <a:xfrm>
              <a:off x="4919138" y="1213897"/>
              <a:ext cx="1548784" cy="2034505"/>
              <a:chOff x="4997437" y="1028212"/>
              <a:chExt cx="1319092" cy="1845480"/>
            </a:xfrm>
          </p:grpSpPr>
          <p:pic>
            <p:nvPicPr>
              <p:cNvPr id="8" name="Content Placeholder 4" descr="Diagram&#10;&#10;Description automatically generated">
                <a:extLst>
                  <a:ext uri="{FF2B5EF4-FFF2-40B4-BE49-F238E27FC236}">
                    <a16:creationId xmlns:a16="http://schemas.microsoft.com/office/drawing/2014/main" id="{7A16B55B-CF8F-4874-9047-9A05C04600A5}"/>
                  </a:ext>
                </a:extLst>
              </p:cNvPr>
              <p:cNvPicPr>
                <a:picLocks noChangeAspect="1"/>
              </p:cNvPicPr>
              <p:nvPr/>
            </p:nvPicPr>
            <p:blipFill rotWithShape="1">
              <a:blip r:embed="rId3"/>
              <a:srcRect l="24883" t="10102" r="50492" b="47409"/>
              <a:stretch/>
            </p:blipFill>
            <p:spPr>
              <a:xfrm>
                <a:off x="4997437" y="1751806"/>
                <a:ext cx="930046" cy="1121886"/>
              </a:xfrm>
              <a:prstGeom prst="rect">
                <a:avLst/>
              </a:prstGeom>
            </p:spPr>
          </p:pic>
          <p:sp>
            <p:nvSpPr>
              <p:cNvPr id="13" name="Rectangle 12">
                <a:extLst>
                  <a:ext uri="{FF2B5EF4-FFF2-40B4-BE49-F238E27FC236}">
                    <a16:creationId xmlns:a16="http://schemas.microsoft.com/office/drawing/2014/main" id="{3F3BAC10-5EB7-4297-BC40-F6FF410FDB99}"/>
                  </a:ext>
                </a:extLst>
              </p:cNvPr>
              <p:cNvSpPr/>
              <p:nvPr/>
            </p:nvSpPr>
            <p:spPr>
              <a:xfrm>
                <a:off x="4999807" y="1028212"/>
                <a:ext cx="1316722" cy="56736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1600" b="1" dirty="0">
                    <a:solidFill>
                      <a:schemeClr val="tx1"/>
                    </a:solidFill>
                    <a:latin typeface="Trebuchet MS" panose="020B0603020202020204" pitchFamily="34" charset="0"/>
                  </a:rPr>
                  <a:t>Service readiness</a:t>
                </a:r>
              </a:p>
            </p:txBody>
          </p:sp>
        </p:grpSp>
        <p:grpSp>
          <p:nvGrpSpPr>
            <p:cNvPr id="3" name="Group 2">
              <a:extLst>
                <a:ext uri="{FF2B5EF4-FFF2-40B4-BE49-F238E27FC236}">
                  <a16:creationId xmlns:a16="http://schemas.microsoft.com/office/drawing/2014/main" id="{8E55C93E-CCD9-4893-AFDB-716B7D08D9AE}"/>
                </a:ext>
              </a:extLst>
            </p:cNvPr>
            <p:cNvGrpSpPr/>
            <p:nvPr/>
          </p:nvGrpSpPr>
          <p:grpSpPr>
            <a:xfrm>
              <a:off x="2400725" y="1227656"/>
              <a:ext cx="1539505" cy="1995289"/>
              <a:chOff x="2345432" y="1132629"/>
              <a:chExt cx="1345619" cy="1810403"/>
            </a:xfrm>
          </p:grpSpPr>
          <p:pic>
            <p:nvPicPr>
              <p:cNvPr id="7" name="Content Placeholder 4" descr="Diagram&#10;&#10;Description automatically generated">
                <a:extLst>
                  <a:ext uri="{FF2B5EF4-FFF2-40B4-BE49-F238E27FC236}">
                    <a16:creationId xmlns:a16="http://schemas.microsoft.com/office/drawing/2014/main" id="{2686FC8E-99BD-40A8-A699-DE5550ADA7F7}"/>
                  </a:ext>
                </a:extLst>
              </p:cNvPr>
              <p:cNvPicPr>
                <a:picLocks noChangeAspect="1"/>
              </p:cNvPicPr>
              <p:nvPr/>
            </p:nvPicPr>
            <p:blipFill rotWithShape="1">
              <a:blip r:embed="rId3"/>
              <a:srcRect l="953" t="10102" r="76500" b="47409"/>
              <a:stretch/>
            </p:blipFill>
            <p:spPr>
              <a:xfrm>
                <a:off x="2400784" y="1761035"/>
                <a:ext cx="885820" cy="1181997"/>
              </a:xfrm>
              <a:prstGeom prst="rect">
                <a:avLst/>
              </a:prstGeom>
            </p:spPr>
          </p:pic>
          <p:sp>
            <p:nvSpPr>
              <p:cNvPr id="12" name="Rectangle 11">
                <a:extLst>
                  <a:ext uri="{FF2B5EF4-FFF2-40B4-BE49-F238E27FC236}">
                    <a16:creationId xmlns:a16="http://schemas.microsoft.com/office/drawing/2014/main" id="{DD563341-DDCE-489A-B4B3-980EC5E5DFCC}"/>
                  </a:ext>
                </a:extLst>
              </p:cNvPr>
              <p:cNvSpPr/>
              <p:nvPr/>
            </p:nvSpPr>
            <p:spPr>
              <a:xfrm>
                <a:off x="2345432" y="1132629"/>
                <a:ext cx="1345619" cy="49709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1600" b="1" dirty="0">
                    <a:solidFill>
                      <a:schemeClr val="tx1"/>
                    </a:solidFill>
                    <a:latin typeface="Trebuchet MS" panose="020B0603020202020204" pitchFamily="34" charset="0"/>
                  </a:rPr>
                  <a:t>Service availability</a:t>
                </a:r>
              </a:p>
            </p:txBody>
          </p:sp>
        </p:grpSp>
        <p:grpSp>
          <p:nvGrpSpPr>
            <p:cNvPr id="19" name="Group 18">
              <a:extLst>
                <a:ext uri="{FF2B5EF4-FFF2-40B4-BE49-F238E27FC236}">
                  <a16:creationId xmlns:a16="http://schemas.microsoft.com/office/drawing/2014/main" id="{BFE66C1B-238E-46FF-AB0F-0C118F672375}"/>
                </a:ext>
              </a:extLst>
            </p:cNvPr>
            <p:cNvGrpSpPr/>
            <p:nvPr/>
          </p:nvGrpSpPr>
          <p:grpSpPr>
            <a:xfrm>
              <a:off x="7289557" y="1273469"/>
              <a:ext cx="1107410" cy="1974933"/>
              <a:chOff x="7469032" y="1179419"/>
              <a:chExt cx="982147" cy="1863714"/>
            </a:xfrm>
          </p:grpSpPr>
          <p:pic>
            <p:nvPicPr>
              <p:cNvPr id="10" name="Content Placeholder 4" descr="Diagram&#10;&#10;Description automatically generated">
                <a:extLst>
                  <a:ext uri="{FF2B5EF4-FFF2-40B4-BE49-F238E27FC236}">
                    <a16:creationId xmlns:a16="http://schemas.microsoft.com/office/drawing/2014/main" id="{3A08B106-BD8E-400B-983C-E10F20F526E5}"/>
                  </a:ext>
                </a:extLst>
              </p:cNvPr>
              <p:cNvPicPr>
                <a:picLocks noChangeAspect="1"/>
              </p:cNvPicPr>
              <p:nvPr/>
            </p:nvPicPr>
            <p:blipFill rotWithShape="1">
              <a:blip r:embed="rId3"/>
              <a:srcRect l="50904" t="10102" r="24470" b="47409"/>
              <a:stretch/>
            </p:blipFill>
            <p:spPr>
              <a:xfrm>
                <a:off x="7469032" y="1829500"/>
                <a:ext cx="982147" cy="1213633"/>
              </a:xfrm>
              <a:prstGeom prst="rect">
                <a:avLst/>
              </a:prstGeom>
            </p:spPr>
          </p:pic>
          <p:sp>
            <p:nvSpPr>
              <p:cNvPr id="14" name="Rectangle 13">
                <a:extLst>
                  <a:ext uri="{FF2B5EF4-FFF2-40B4-BE49-F238E27FC236}">
                    <a16:creationId xmlns:a16="http://schemas.microsoft.com/office/drawing/2014/main" id="{2E6523F6-E331-42F9-9741-B0426C010612}"/>
                  </a:ext>
                </a:extLst>
              </p:cNvPr>
              <p:cNvSpPr/>
              <p:nvPr/>
            </p:nvSpPr>
            <p:spPr>
              <a:xfrm>
                <a:off x="7533689" y="1179419"/>
                <a:ext cx="852832" cy="55346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sz="1600" b="1" dirty="0">
                  <a:solidFill>
                    <a:schemeClr val="tx1"/>
                  </a:solidFill>
                  <a:latin typeface="Trebuchet MS" panose="020B0603020202020204" pitchFamily="34" charset="0"/>
                </a:endParaRPr>
              </a:p>
              <a:p>
                <a:r>
                  <a:rPr lang="en-US" sz="1600" b="1" dirty="0">
                    <a:solidFill>
                      <a:schemeClr val="tx1"/>
                    </a:solidFill>
                    <a:latin typeface="Trebuchet MS" panose="020B0603020202020204" pitchFamily="34" charset="0"/>
                  </a:rPr>
                  <a:t>Q</a:t>
                </a:r>
                <a:r>
                  <a:rPr lang="en-GB" sz="1600" b="1" dirty="0" err="1">
                    <a:solidFill>
                      <a:schemeClr val="tx1"/>
                    </a:solidFill>
                    <a:latin typeface="Trebuchet MS" panose="020B0603020202020204" pitchFamily="34" charset="0"/>
                  </a:rPr>
                  <a:t>uality</a:t>
                </a:r>
                <a:r>
                  <a:rPr lang="en-GB" sz="1600" b="1" dirty="0">
                    <a:solidFill>
                      <a:schemeClr val="tx1"/>
                    </a:solidFill>
                    <a:latin typeface="Trebuchet MS" panose="020B0603020202020204" pitchFamily="34" charset="0"/>
                  </a:rPr>
                  <a:t> </a:t>
                </a:r>
              </a:p>
              <a:p>
                <a:r>
                  <a:rPr lang="en-GB" sz="1600" b="1" dirty="0">
                    <a:solidFill>
                      <a:schemeClr val="tx1"/>
                    </a:solidFill>
                    <a:latin typeface="Trebuchet MS" panose="020B0603020202020204" pitchFamily="34" charset="0"/>
                  </a:rPr>
                  <a:t>of care </a:t>
                </a:r>
              </a:p>
              <a:p>
                <a:endParaRPr lang="en-GB" sz="1600" b="1" dirty="0">
                  <a:solidFill>
                    <a:schemeClr val="tx1"/>
                  </a:solidFill>
                  <a:latin typeface="Trebuchet MS" panose="020B0603020202020204" pitchFamily="34" charset="0"/>
                </a:endParaRPr>
              </a:p>
            </p:txBody>
          </p:sp>
        </p:grpSp>
        <p:pic>
          <p:nvPicPr>
            <p:cNvPr id="23" name="Picture 22">
              <a:extLst>
                <a:ext uri="{FF2B5EF4-FFF2-40B4-BE49-F238E27FC236}">
                  <a16:creationId xmlns:a16="http://schemas.microsoft.com/office/drawing/2014/main" id="{5E055FB5-7B25-4420-B2AE-3A55A2E70218}"/>
                </a:ext>
              </a:extLst>
            </p:cNvPr>
            <p:cNvPicPr>
              <a:picLocks noChangeAspect="1"/>
            </p:cNvPicPr>
            <p:nvPr/>
          </p:nvPicPr>
          <p:blipFill>
            <a:blip r:embed="rId4"/>
            <a:stretch>
              <a:fillRect/>
            </a:stretch>
          </p:blipFill>
          <p:spPr>
            <a:xfrm>
              <a:off x="1993143" y="3397683"/>
              <a:ext cx="2124075" cy="1748708"/>
            </a:xfrm>
            <a:prstGeom prst="rect">
              <a:avLst/>
            </a:prstGeom>
          </p:spPr>
        </p:pic>
        <p:pic>
          <p:nvPicPr>
            <p:cNvPr id="21" name="Picture 20">
              <a:extLst>
                <a:ext uri="{FF2B5EF4-FFF2-40B4-BE49-F238E27FC236}">
                  <a16:creationId xmlns:a16="http://schemas.microsoft.com/office/drawing/2014/main" id="{5BDFE80C-2498-4B11-B37D-70F255112BC1}"/>
                </a:ext>
              </a:extLst>
            </p:cNvPr>
            <p:cNvPicPr>
              <a:picLocks noChangeAspect="1"/>
            </p:cNvPicPr>
            <p:nvPr/>
          </p:nvPicPr>
          <p:blipFill rotWithShape="1">
            <a:blip r:embed="rId5"/>
            <a:srcRect t="3841"/>
            <a:stretch/>
          </p:blipFill>
          <p:spPr>
            <a:xfrm>
              <a:off x="4420103" y="3417626"/>
              <a:ext cx="2124075" cy="1685032"/>
            </a:xfrm>
            <a:prstGeom prst="rect">
              <a:avLst/>
            </a:prstGeom>
          </p:spPr>
        </p:pic>
        <p:pic>
          <p:nvPicPr>
            <p:cNvPr id="25" name="Picture 24">
              <a:extLst>
                <a:ext uri="{FF2B5EF4-FFF2-40B4-BE49-F238E27FC236}">
                  <a16:creationId xmlns:a16="http://schemas.microsoft.com/office/drawing/2014/main" id="{3455CC3E-9FEA-4022-AE8D-23508B15A135}"/>
                </a:ext>
              </a:extLst>
            </p:cNvPr>
            <p:cNvPicPr>
              <a:picLocks noChangeAspect="1"/>
            </p:cNvPicPr>
            <p:nvPr/>
          </p:nvPicPr>
          <p:blipFill>
            <a:blip r:embed="rId6"/>
            <a:stretch>
              <a:fillRect/>
            </a:stretch>
          </p:blipFill>
          <p:spPr>
            <a:xfrm>
              <a:off x="6891139" y="3405000"/>
              <a:ext cx="2011874" cy="1685032"/>
            </a:xfrm>
            <a:prstGeom prst="rect">
              <a:avLst/>
            </a:prstGeom>
          </p:spPr>
        </p:pic>
        <p:pic>
          <p:nvPicPr>
            <p:cNvPr id="27" name="Picture 26">
              <a:extLst>
                <a:ext uri="{FF2B5EF4-FFF2-40B4-BE49-F238E27FC236}">
                  <a16:creationId xmlns:a16="http://schemas.microsoft.com/office/drawing/2014/main" id="{D09DF3A7-1197-4E7C-BFB9-F6677CADC7A3}"/>
                </a:ext>
              </a:extLst>
            </p:cNvPr>
            <p:cNvPicPr>
              <a:picLocks noChangeAspect="1"/>
            </p:cNvPicPr>
            <p:nvPr/>
          </p:nvPicPr>
          <p:blipFill>
            <a:blip r:embed="rId7"/>
            <a:stretch>
              <a:fillRect/>
            </a:stretch>
          </p:blipFill>
          <p:spPr>
            <a:xfrm>
              <a:off x="9249974" y="3397683"/>
              <a:ext cx="2011874" cy="1704975"/>
            </a:xfrm>
            <a:prstGeom prst="rect">
              <a:avLst/>
            </a:prstGeom>
          </p:spPr>
        </p:pic>
      </p:grpSp>
      <p:grpSp>
        <p:nvGrpSpPr>
          <p:cNvPr id="35" name="Group 34">
            <a:extLst>
              <a:ext uri="{FF2B5EF4-FFF2-40B4-BE49-F238E27FC236}">
                <a16:creationId xmlns:a16="http://schemas.microsoft.com/office/drawing/2014/main" id="{3631FF87-07BC-49D9-A64B-4BEBA4A965A4}"/>
              </a:ext>
            </a:extLst>
          </p:cNvPr>
          <p:cNvGrpSpPr/>
          <p:nvPr/>
        </p:nvGrpSpPr>
        <p:grpSpPr>
          <a:xfrm>
            <a:off x="0" y="6401767"/>
            <a:ext cx="12191999" cy="460204"/>
            <a:chOff x="0" y="6401767"/>
            <a:chExt cx="12191999" cy="460204"/>
          </a:xfrm>
        </p:grpSpPr>
        <p:sp>
          <p:nvSpPr>
            <p:cNvPr id="36" name="Rectangle 35">
              <a:extLst>
                <a:ext uri="{FF2B5EF4-FFF2-40B4-BE49-F238E27FC236}">
                  <a16:creationId xmlns:a16="http://schemas.microsoft.com/office/drawing/2014/main" id="{60A15756-452F-4929-8C93-D22F25E6357F}"/>
                </a:ext>
              </a:extLst>
            </p:cNvPr>
            <p:cNvSpPr/>
            <p:nvPr/>
          </p:nvSpPr>
          <p:spPr>
            <a:xfrm>
              <a:off x="0" y="6401767"/>
              <a:ext cx="11976100" cy="460204"/>
            </a:xfrm>
            <a:prstGeom prst="rect">
              <a:avLst/>
            </a:prstGeom>
            <a:noFill/>
          </p:spPr>
        </p:sp>
        <p:sp>
          <p:nvSpPr>
            <p:cNvPr id="37" name="Freeform: Shape 36">
              <a:extLst>
                <a:ext uri="{FF2B5EF4-FFF2-40B4-BE49-F238E27FC236}">
                  <a16:creationId xmlns:a16="http://schemas.microsoft.com/office/drawing/2014/main" id="{67BA2F73-6384-4812-AA97-5903EEC44D12}"/>
                </a:ext>
              </a:extLst>
            </p:cNvPr>
            <p:cNvSpPr/>
            <p:nvPr/>
          </p:nvSpPr>
          <p:spPr>
            <a:xfrm>
              <a:off x="0" y="6401767"/>
              <a:ext cx="3520318" cy="460204"/>
            </a:xfrm>
            <a:custGeom>
              <a:avLst/>
              <a:gdLst>
                <a:gd name="connsiteX0" fmla="*/ 0 w 3520318"/>
                <a:gd name="connsiteY0" fmla="*/ 0 h 460204"/>
                <a:gd name="connsiteX1" fmla="*/ 3290216 w 3520318"/>
                <a:gd name="connsiteY1" fmla="*/ 0 h 460204"/>
                <a:gd name="connsiteX2" fmla="*/ 3520318 w 3520318"/>
                <a:gd name="connsiteY2" fmla="*/ 230102 h 460204"/>
                <a:gd name="connsiteX3" fmla="*/ 3290216 w 3520318"/>
                <a:gd name="connsiteY3" fmla="*/ 460204 h 460204"/>
                <a:gd name="connsiteX4" fmla="*/ 0 w 3520318"/>
                <a:gd name="connsiteY4" fmla="*/ 460204 h 460204"/>
                <a:gd name="connsiteX5" fmla="*/ 0 w 3520318"/>
                <a:gd name="connsiteY5" fmla="*/ 0 h 4602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520318" h="460204">
                  <a:moveTo>
                    <a:pt x="0" y="0"/>
                  </a:moveTo>
                  <a:lnTo>
                    <a:pt x="3290216" y="0"/>
                  </a:lnTo>
                  <a:lnTo>
                    <a:pt x="3520318" y="230102"/>
                  </a:lnTo>
                  <a:lnTo>
                    <a:pt x="3290216" y="460204"/>
                  </a:lnTo>
                  <a:lnTo>
                    <a:pt x="0" y="460204"/>
                  </a:lnTo>
                  <a:lnTo>
                    <a:pt x="0" y="0"/>
                  </a:lnTo>
                  <a:close/>
                </a:path>
              </a:pathLst>
            </a:custGeom>
            <a:solidFill>
              <a:srgbClr val="B3C0E2"/>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106680" tIns="53340" rIns="141721" bIns="53340" numCol="1" spcCol="1270" anchor="ctr" anchorCtr="0">
              <a:noAutofit/>
            </a:bodyPr>
            <a:lstStyle/>
            <a:p>
              <a:pPr marL="0" lvl="0" indent="0" algn="ctr" defTabSz="889000">
                <a:lnSpc>
                  <a:spcPct val="90000"/>
                </a:lnSpc>
                <a:spcBef>
                  <a:spcPct val="0"/>
                </a:spcBef>
                <a:spcAft>
                  <a:spcPct val="35000"/>
                </a:spcAft>
                <a:buNone/>
              </a:pPr>
              <a:r>
                <a:rPr lang="en-US" sz="2000" b="1" kern="1200"/>
                <a:t>Overview</a:t>
              </a:r>
              <a:endParaRPr lang="en-US" sz="2000" b="1" kern="1200" dirty="0"/>
            </a:p>
          </p:txBody>
        </p:sp>
        <p:sp>
          <p:nvSpPr>
            <p:cNvPr id="47" name="Freeform: Shape 46">
              <a:extLst>
                <a:ext uri="{FF2B5EF4-FFF2-40B4-BE49-F238E27FC236}">
                  <a16:creationId xmlns:a16="http://schemas.microsoft.com/office/drawing/2014/main" id="{833AE338-925A-4AA1-9579-C9C3F16D8015}"/>
                </a:ext>
              </a:extLst>
            </p:cNvPr>
            <p:cNvSpPr/>
            <p:nvPr/>
          </p:nvSpPr>
          <p:spPr>
            <a:xfrm>
              <a:off x="2819763" y="6401767"/>
              <a:ext cx="3520318" cy="460204"/>
            </a:xfrm>
            <a:custGeom>
              <a:avLst/>
              <a:gdLst>
                <a:gd name="connsiteX0" fmla="*/ 0 w 3520318"/>
                <a:gd name="connsiteY0" fmla="*/ 0 h 460204"/>
                <a:gd name="connsiteX1" fmla="*/ 3290216 w 3520318"/>
                <a:gd name="connsiteY1" fmla="*/ 0 h 460204"/>
                <a:gd name="connsiteX2" fmla="*/ 3520318 w 3520318"/>
                <a:gd name="connsiteY2" fmla="*/ 230102 h 460204"/>
                <a:gd name="connsiteX3" fmla="*/ 3290216 w 3520318"/>
                <a:gd name="connsiteY3" fmla="*/ 460204 h 460204"/>
                <a:gd name="connsiteX4" fmla="*/ 0 w 3520318"/>
                <a:gd name="connsiteY4" fmla="*/ 460204 h 460204"/>
                <a:gd name="connsiteX5" fmla="*/ 230102 w 3520318"/>
                <a:gd name="connsiteY5" fmla="*/ 230102 h 460204"/>
                <a:gd name="connsiteX6" fmla="*/ 0 w 3520318"/>
                <a:gd name="connsiteY6" fmla="*/ 0 h 4602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20318" h="460204">
                  <a:moveTo>
                    <a:pt x="0" y="0"/>
                  </a:moveTo>
                  <a:lnTo>
                    <a:pt x="3290216" y="0"/>
                  </a:lnTo>
                  <a:lnTo>
                    <a:pt x="3520318" y="230102"/>
                  </a:lnTo>
                  <a:lnTo>
                    <a:pt x="3290216" y="460204"/>
                  </a:lnTo>
                  <a:lnTo>
                    <a:pt x="0" y="460204"/>
                  </a:lnTo>
                  <a:lnTo>
                    <a:pt x="230102" y="230102"/>
                  </a:lnTo>
                  <a:lnTo>
                    <a:pt x="0" y="0"/>
                  </a:lnTo>
                  <a:close/>
                </a:path>
              </a:pathLst>
            </a:custGeom>
            <a:solidFill>
              <a:srgbClr val="0070C0"/>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310112" tIns="53340" rIns="256772" bIns="53340" numCol="1" spcCol="1270" anchor="ctr" anchorCtr="0">
              <a:noAutofit/>
            </a:bodyPr>
            <a:lstStyle/>
            <a:p>
              <a:pPr marL="0" lvl="0" indent="0" algn="ctr" defTabSz="889000">
                <a:lnSpc>
                  <a:spcPct val="90000"/>
                </a:lnSpc>
                <a:spcBef>
                  <a:spcPct val="0"/>
                </a:spcBef>
                <a:spcAft>
                  <a:spcPct val="35000"/>
                </a:spcAft>
                <a:buNone/>
              </a:pPr>
              <a:r>
                <a:rPr lang="en-US" sz="2000" b="1" kern="1200"/>
                <a:t>Content</a:t>
              </a:r>
              <a:endParaRPr lang="en-US" sz="2000" b="1" kern="1200" dirty="0"/>
            </a:p>
          </p:txBody>
        </p:sp>
        <p:sp>
          <p:nvSpPr>
            <p:cNvPr id="48" name="Freeform: Shape 47">
              <a:extLst>
                <a:ext uri="{FF2B5EF4-FFF2-40B4-BE49-F238E27FC236}">
                  <a16:creationId xmlns:a16="http://schemas.microsoft.com/office/drawing/2014/main" id="{AB7D48E0-8877-42D1-B3E4-5E2BA1FAEB7D}"/>
                </a:ext>
              </a:extLst>
            </p:cNvPr>
            <p:cNvSpPr/>
            <p:nvPr/>
          </p:nvSpPr>
          <p:spPr>
            <a:xfrm>
              <a:off x="5636018" y="6401767"/>
              <a:ext cx="3520318" cy="460204"/>
            </a:xfrm>
            <a:custGeom>
              <a:avLst/>
              <a:gdLst>
                <a:gd name="connsiteX0" fmla="*/ 0 w 3520318"/>
                <a:gd name="connsiteY0" fmla="*/ 0 h 460204"/>
                <a:gd name="connsiteX1" fmla="*/ 3290216 w 3520318"/>
                <a:gd name="connsiteY1" fmla="*/ 0 h 460204"/>
                <a:gd name="connsiteX2" fmla="*/ 3520318 w 3520318"/>
                <a:gd name="connsiteY2" fmla="*/ 230102 h 460204"/>
                <a:gd name="connsiteX3" fmla="*/ 3290216 w 3520318"/>
                <a:gd name="connsiteY3" fmla="*/ 460204 h 460204"/>
                <a:gd name="connsiteX4" fmla="*/ 0 w 3520318"/>
                <a:gd name="connsiteY4" fmla="*/ 460204 h 460204"/>
                <a:gd name="connsiteX5" fmla="*/ 230102 w 3520318"/>
                <a:gd name="connsiteY5" fmla="*/ 230102 h 460204"/>
                <a:gd name="connsiteX6" fmla="*/ 0 w 3520318"/>
                <a:gd name="connsiteY6" fmla="*/ 0 h 4602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20318" h="460204">
                  <a:moveTo>
                    <a:pt x="0" y="0"/>
                  </a:moveTo>
                  <a:lnTo>
                    <a:pt x="3290216" y="0"/>
                  </a:lnTo>
                  <a:lnTo>
                    <a:pt x="3520318" y="230102"/>
                  </a:lnTo>
                  <a:lnTo>
                    <a:pt x="3290216" y="460204"/>
                  </a:lnTo>
                  <a:lnTo>
                    <a:pt x="0" y="460204"/>
                  </a:lnTo>
                  <a:lnTo>
                    <a:pt x="230102" y="230102"/>
                  </a:lnTo>
                  <a:lnTo>
                    <a:pt x="0" y="0"/>
                  </a:lnTo>
                  <a:close/>
                </a:path>
              </a:pathLst>
            </a:custGeom>
            <a:solidFill>
              <a:srgbClr val="B3C0E2"/>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310112" tIns="53340" rIns="256772" bIns="53340" numCol="1" spcCol="1270" anchor="ctr" anchorCtr="0">
              <a:noAutofit/>
            </a:bodyPr>
            <a:lstStyle/>
            <a:p>
              <a:pPr marL="0" lvl="0" indent="0" algn="ctr" defTabSz="889000">
                <a:lnSpc>
                  <a:spcPct val="90000"/>
                </a:lnSpc>
                <a:spcBef>
                  <a:spcPct val="0"/>
                </a:spcBef>
                <a:spcAft>
                  <a:spcPct val="35000"/>
                </a:spcAft>
                <a:buNone/>
              </a:pPr>
              <a:r>
                <a:rPr lang="en-US" sz="2000" b="1" kern="1200"/>
                <a:t>Process</a:t>
              </a:r>
              <a:endParaRPr lang="en-US" sz="2000" b="1" kern="1200" dirty="0"/>
            </a:p>
          </p:txBody>
        </p:sp>
        <p:sp>
          <p:nvSpPr>
            <p:cNvPr id="49" name="Freeform: Shape 48">
              <a:extLst>
                <a:ext uri="{FF2B5EF4-FFF2-40B4-BE49-F238E27FC236}">
                  <a16:creationId xmlns:a16="http://schemas.microsoft.com/office/drawing/2014/main" id="{2E4C72C4-B544-49CA-9960-53C74E236C0F}"/>
                </a:ext>
              </a:extLst>
            </p:cNvPr>
            <p:cNvSpPr/>
            <p:nvPr/>
          </p:nvSpPr>
          <p:spPr>
            <a:xfrm>
              <a:off x="8914795" y="6401767"/>
              <a:ext cx="3277204" cy="456233"/>
            </a:xfrm>
            <a:custGeom>
              <a:avLst/>
              <a:gdLst>
                <a:gd name="connsiteX0" fmla="*/ 0 w 3520318"/>
                <a:gd name="connsiteY0" fmla="*/ 0 h 460204"/>
                <a:gd name="connsiteX1" fmla="*/ 3290216 w 3520318"/>
                <a:gd name="connsiteY1" fmla="*/ 0 h 460204"/>
                <a:gd name="connsiteX2" fmla="*/ 3520318 w 3520318"/>
                <a:gd name="connsiteY2" fmla="*/ 230102 h 460204"/>
                <a:gd name="connsiteX3" fmla="*/ 3290216 w 3520318"/>
                <a:gd name="connsiteY3" fmla="*/ 460204 h 460204"/>
                <a:gd name="connsiteX4" fmla="*/ 0 w 3520318"/>
                <a:gd name="connsiteY4" fmla="*/ 460204 h 460204"/>
                <a:gd name="connsiteX5" fmla="*/ 230102 w 3520318"/>
                <a:gd name="connsiteY5" fmla="*/ 230102 h 460204"/>
                <a:gd name="connsiteX6" fmla="*/ 0 w 3520318"/>
                <a:gd name="connsiteY6" fmla="*/ 0 h 4602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20318" h="460204">
                  <a:moveTo>
                    <a:pt x="0" y="0"/>
                  </a:moveTo>
                  <a:lnTo>
                    <a:pt x="3290216" y="0"/>
                  </a:lnTo>
                  <a:lnTo>
                    <a:pt x="3520318" y="230102"/>
                  </a:lnTo>
                  <a:lnTo>
                    <a:pt x="3290216" y="460204"/>
                  </a:lnTo>
                  <a:lnTo>
                    <a:pt x="0" y="460204"/>
                  </a:lnTo>
                  <a:lnTo>
                    <a:pt x="230102" y="230102"/>
                  </a:lnTo>
                  <a:lnTo>
                    <a:pt x="0" y="0"/>
                  </a:lnTo>
                  <a:close/>
                </a:path>
              </a:pathLst>
            </a:custGeom>
            <a:solidFill>
              <a:srgbClr val="B3C0E2"/>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310112" tIns="53340" rIns="256772" bIns="53340" numCol="1" spcCol="1270" anchor="ctr" anchorCtr="0">
              <a:noAutofit/>
            </a:bodyPr>
            <a:lstStyle/>
            <a:p>
              <a:pPr marL="0" lvl="0" indent="0" algn="ctr" defTabSz="889000">
                <a:lnSpc>
                  <a:spcPct val="90000"/>
                </a:lnSpc>
                <a:spcBef>
                  <a:spcPct val="0"/>
                </a:spcBef>
                <a:spcAft>
                  <a:spcPct val="35000"/>
                </a:spcAft>
                <a:buNone/>
              </a:pPr>
              <a:r>
                <a:rPr lang="en-US" sz="2000" b="1" kern="1200"/>
                <a:t>Resource package</a:t>
              </a:r>
              <a:endParaRPr lang="en-US" sz="2000" b="1" kern="1200" dirty="0"/>
            </a:p>
          </p:txBody>
        </p:sp>
      </p:grpSp>
    </p:spTree>
    <p:extLst>
      <p:ext uri="{BB962C8B-B14F-4D97-AF65-F5344CB8AC3E}">
        <p14:creationId xmlns:p14="http://schemas.microsoft.com/office/powerpoint/2010/main" val="426305026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3A229731-1998-41CC-9655-58B11A948317}"/>
              </a:ext>
            </a:extLst>
          </p:cNvPr>
          <p:cNvSpPr>
            <a:spLocks noGrp="1"/>
          </p:cNvSpPr>
          <p:nvPr>
            <p:ph type="body" sz="quarter" idx="11"/>
          </p:nvPr>
        </p:nvSpPr>
        <p:spPr>
          <a:xfrm>
            <a:off x="55018" y="2286461"/>
            <a:ext cx="1766705" cy="344533"/>
          </a:xfr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sz="2200">
                <a:solidFill>
                  <a:srgbClr val="678CCF"/>
                </a:solidFill>
                <a:latin typeface="Trebuchet MS" panose="020B0603020202020204" pitchFamily="34" charset="0"/>
              </a:rPr>
              <a:t>Modules </a:t>
            </a:r>
            <a:endParaRPr lang="en-GB" sz="2200" dirty="0">
              <a:solidFill>
                <a:srgbClr val="678CCF"/>
              </a:solidFill>
              <a:latin typeface="Trebuchet MS" panose="020B0603020202020204" pitchFamily="34" charset="0"/>
            </a:endParaRPr>
          </a:p>
        </p:txBody>
      </p:sp>
      <p:sp>
        <p:nvSpPr>
          <p:cNvPr id="4" name="Text Placeholder 3">
            <a:extLst>
              <a:ext uri="{FF2B5EF4-FFF2-40B4-BE49-F238E27FC236}">
                <a16:creationId xmlns:a16="http://schemas.microsoft.com/office/drawing/2014/main" id="{09801EBE-AC6A-4004-BF5B-C09538C5899D}"/>
              </a:ext>
            </a:extLst>
          </p:cNvPr>
          <p:cNvSpPr>
            <a:spLocks noGrp="1"/>
          </p:cNvSpPr>
          <p:nvPr>
            <p:ph type="body" sz="quarter" idx="10"/>
          </p:nvPr>
        </p:nvSpPr>
        <p:spPr/>
        <p:txBody>
          <a:bodyPr>
            <a:normAutofit fontScale="77500" lnSpcReduction="20000"/>
          </a:bodyPr>
          <a:lstStyle/>
          <a:p>
            <a:endParaRPr lang="en-GB"/>
          </a:p>
        </p:txBody>
      </p:sp>
      <p:sp>
        <p:nvSpPr>
          <p:cNvPr id="22" name="Title 1">
            <a:extLst>
              <a:ext uri="{FF2B5EF4-FFF2-40B4-BE49-F238E27FC236}">
                <a16:creationId xmlns:a16="http://schemas.microsoft.com/office/drawing/2014/main" id="{C48C0FED-2CB7-4946-B805-FA46F0F673EC}"/>
              </a:ext>
            </a:extLst>
          </p:cNvPr>
          <p:cNvSpPr txBox="1">
            <a:spLocks/>
          </p:cNvSpPr>
          <p:nvPr/>
        </p:nvSpPr>
        <p:spPr>
          <a:xfrm>
            <a:off x="459014" y="487512"/>
            <a:ext cx="11049000" cy="625475"/>
          </a:xfr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2800" b="1">
                <a:latin typeface="Trebuchet MS" panose="020B0603020202020204" pitchFamily="34" charset="0"/>
                <a:ea typeface="+mn-ea"/>
                <a:cs typeface="+mn-cs"/>
              </a:rPr>
              <a:t>Indicators &amp; questions within the modules</a:t>
            </a:r>
            <a:endParaRPr lang="en-GB" sz="2800" b="1" dirty="0">
              <a:latin typeface="Trebuchet MS" panose="020B0603020202020204" pitchFamily="34" charset="0"/>
              <a:ea typeface="+mn-ea"/>
              <a:cs typeface="+mn-cs"/>
            </a:endParaRPr>
          </a:p>
        </p:txBody>
      </p:sp>
      <p:sp>
        <p:nvSpPr>
          <p:cNvPr id="32" name="Text Placeholder 1">
            <a:extLst>
              <a:ext uri="{FF2B5EF4-FFF2-40B4-BE49-F238E27FC236}">
                <a16:creationId xmlns:a16="http://schemas.microsoft.com/office/drawing/2014/main" id="{9350D708-BACE-49E3-A5FF-13CACC016BE1}"/>
              </a:ext>
            </a:extLst>
          </p:cNvPr>
          <p:cNvSpPr txBox="1">
            <a:spLocks/>
          </p:cNvSpPr>
          <p:nvPr/>
        </p:nvSpPr>
        <p:spPr>
          <a:xfrm>
            <a:off x="329581" y="3337042"/>
            <a:ext cx="1492142" cy="1609499"/>
          </a:xfrm>
          <a:prstGeom prst="rect">
            <a:avLst/>
          </a:prstGeom>
          <a:noFill/>
          <a:ln w="12700" cap="flat" cmpd="sng" algn="ctr">
            <a:noFill/>
            <a:prstDash val="solid"/>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lvl1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sz="2800" b="1"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400" kern="1200">
                <a:solidFill>
                  <a:schemeClr val="lt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lt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lt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lt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9pPr>
          </a:lstStyle>
          <a:p>
            <a:r>
              <a:rPr lang="en-US" sz="2200">
                <a:solidFill>
                  <a:srgbClr val="678CCF"/>
                </a:solidFill>
                <a:latin typeface="Trebuchet MS" panose="020B0603020202020204" pitchFamily="34" charset="0"/>
              </a:rPr>
              <a:t>Main topics within the modules</a:t>
            </a:r>
            <a:endParaRPr lang="en-GB" sz="2200" dirty="0">
              <a:solidFill>
                <a:srgbClr val="678CCF"/>
              </a:solidFill>
              <a:latin typeface="Trebuchet MS" panose="020B0603020202020204" pitchFamily="34" charset="0"/>
            </a:endParaRPr>
          </a:p>
        </p:txBody>
      </p:sp>
      <p:grpSp>
        <p:nvGrpSpPr>
          <p:cNvPr id="28" name="Group 27">
            <a:extLst>
              <a:ext uri="{FF2B5EF4-FFF2-40B4-BE49-F238E27FC236}">
                <a16:creationId xmlns:a16="http://schemas.microsoft.com/office/drawing/2014/main" id="{AB535C73-E1E1-490F-AEA0-35FA6A8E2DE5}"/>
              </a:ext>
            </a:extLst>
          </p:cNvPr>
          <p:cNvGrpSpPr/>
          <p:nvPr/>
        </p:nvGrpSpPr>
        <p:grpSpPr>
          <a:xfrm>
            <a:off x="2168757" y="1125664"/>
            <a:ext cx="9312781" cy="3939811"/>
            <a:chOff x="1949067" y="1213897"/>
            <a:chExt cx="9312781" cy="3939811"/>
          </a:xfrm>
        </p:grpSpPr>
        <p:grpSp>
          <p:nvGrpSpPr>
            <p:cNvPr id="6" name="Group 5">
              <a:extLst>
                <a:ext uri="{FF2B5EF4-FFF2-40B4-BE49-F238E27FC236}">
                  <a16:creationId xmlns:a16="http://schemas.microsoft.com/office/drawing/2014/main" id="{FCD81CBA-1F96-4566-96C6-BDE8B24DFCC7}"/>
                </a:ext>
              </a:extLst>
            </p:cNvPr>
            <p:cNvGrpSpPr/>
            <p:nvPr/>
          </p:nvGrpSpPr>
          <p:grpSpPr>
            <a:xfrm>
              <a:off x="9546672" y="1227656"/>
              <a:ext cx="1418478" cy="2003232"/>
              <a:chOff x="10098949" y="1160332"/>
              <a:chExt cx="1353395" cy="1882651"/>
            </a:xfrm>
          </p:grpSpPr>
          <p:pic>
            <p:nvPicPr>
              <p:cNvPr id="9" name="Content Placeholder 4" descr="Diagram&#10;&#10;Description automatically generated">
                <a:extLst>
                  <a:ext uri="{FF2B5EF4-FFF2-40B4-BE49-F238E27FC236}">
                    <a16:creationId xmlns:a16="http://schemas.microsoft.com/office/drawing/2014/main" id="{C18C2079-A6D7-49B5-9C6F-769EE2831782}"/>
                  </a:ext>
                </a:extLst>
              </p:cNvPr>
              <p:cNvPicPr>
                <a:picLocks noChangeAspect="1"/>
              </p:cNvPicPr>
              <p:nvPr/>
            </p:nvPicPr>
            <p:blipFill rotWithShape="1">
              <a:blip r:embed="rId3"/>
              <a:srcRect l="75617" t="10102" r="953" b="47409"/>
              <a:stretch/>
            </p:blipFill>
            <p:spPr>
              <a:xfrm>
                <a:off x="10221763" y="1827631"/>
                <a:ext cx="966954" cy="1215352"/>
              </a:xfrm>
              <a:prstGeom prst="rect">
                <a:avLst/>
              </a:prstGeom>
            </p:spPr>
          </p:pic>
          <p:sp>
            <p:nvSpPr>
              <p:cNvPr id="15" name="Rectangle 14">
                <a:extLst>
                  <a:ext uri="{FF2B5EF4-FFF2-40B4-BE49-F238E27FC236}">
                    <a16:creationId xmlns:a16="http://schemas.microsoft.com/office/drawing/2014/main" id="{30B4AE55-61FB-4C89-81C4-B0600BC86BC2}"/>
                  </a:ext>
                </a:extLst>
              </p:cNvPr>
              <p:cNvSpPr/>
              <p:nvPr/>
            </p:nvSpPr>
            <p:spPr>
              <a:xfrm>
                <a:off x="10098949" y="1160332"/>
                <a:ext cx="1353395" cy="56723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a:solidFill>
                      <a:schemeClr val="tx1"/>
                    </a:solidFill>
                    <a:latin typeface="Trebuchet MS" panose="020B0603020202020204" pitchFamily="34" charset="0"/>
                  </a:rPr>
                  <a:t>M</a:t>
                </a:r>
                <a:r>
                  <a:rPr lang="en-GB" sz="1600" b="1">
                    <a:solidFill>
                      <a:schemeClr val="tx1"/>
                    </a:solidFill>
                    <a:latin typeface="Trebuchet MS" panose="020B0603020202020204" pitchFamily="34" charset="0"/>
                  </a:rPr>
                  <a:t>anagement </a:t>
                </a:r>
              </a:p>
              <a:p>
                <a:pPr algn="ctr"/>
                <a:r>
                  <a:rPr lang="en-GB" sz="1600" b="1">
                    <a:solidFill>
                      <a:schemeClr val="tx1"/>
                    </a:solidFill>
                    <a:latin typeface="Trebuchet MS" panose="020B0603020202020204" pitchFamily="34" charset="0"/>
                  </a:rPr>
                  <a:t>&amp; </a:t>
                </a:r>
                <a:r>
                  <a:rPr lang="en-GB" sz="1600" b="1" dirty="0">
                    <a:solidFill>
                      <a:schemeClr val="tx1"/>
                    </a:solidFill>
                    <a:latin typeface="Trebuchet MS" panose="020B0603020202020204" pitchFamily="34" charset="0"/>
                  </a:rPr>
                  <a:t>finance</a:t>
                </a:r>
              </a:p>
            </p:txBody>
          </p:sp>
        </p:grpSp>
        <p:grpSp>
          <p:nvGrpSpPr>
            <p:cNvPr id="17" name="Group 16">
              <a:extLst>
                <a:ext uri="{FF2B5EF4-FFF2-40B4-BE49-F238E27FC236}">
                  <a16:creationId xmlns:a16="http://schemas.microsoft.com/office/drawing/2014/main" id="{C357DC0E-B61B-47D4-8F2B-D967AD210FD7}"/>
                </a:ext>
              </a:extLst>
            </p:cNvPr>
            <p:cNvGrpSpPr/>
            <p:nvPr/>
          </p:nvGrpSpPr>
          <p:grpSpPr>
            <a:xfrm>
              <a:off x="4919138" y="1213897"/>
              <a:ext cx="1548784" cy="2034505"/>
              <a:chOff x="4997437" y="1028212"/>
              <a:chExt cx="1319092" cy="1845480"/>
            </a:xfrm>
          </p:grpSpPr>
          <p:pic>
            <p:nvPicPr>
              <p:cNvPr id="8" name="Content Placeholder 4" descr="Diagram&#10;&#10;Description automatically generated">
                <a:extLst>
                  <a:ext uri="{FF2B5EF4-FFF2-40B4-BE49-F238E27FC236}">
                    <a16:creationId xmlns:a16="http://schemas.microsoft.com/office/drawing/2014/main" id="{7A16B55B-CF8F-4874-9047-9A05C04600A5}"/>
                  </a:ext>
                </a:extLst>
              </p:cNvPr>
              <p:cNvPicPr>
                <a:picLocks noChangeAspect="1"/>
              </p:cNvPicPr>
              <p:nvPr/>
            </p:nvPicPr>
            <p:blipFill rotWithShape="1">
              <a:blip r:embed="rId3"/>
              <a:srcRect l="24883" t="10102" r="50492" b="47409"/>
              <a:stretch/>
            </p:blipFill>
            <p:spPr>
              <a:xfrm>
                <a:off x="4997437" y="1751806"/>
                <a:ext cx="930046" cy="1121886"/>
              </a:xfrm>
              <a:prstGeom prst="rect">
                <a:avLst/>
              </a:prstGeom>
            </p:spPr>
          </p:pic>
          <p:sp>
            <p:nvSpPr>
              <p:cNvPr id="13" name="Rectangle 12">
                <a:extLst>
                  <a:ext uri="{FF2B5EF4-FFF2-40B4-BE49-F238E27FC236}">
                    <a16:creationId xmlns:a16="http://schemas.microsoft.com/office/drawing/2014/main" id="{3F3BAC10-5EB7-4297-BC40-F6FF410FDB99}"/>
                  </a:ext>
                </a:extLst>
              </p:cNvPr>
              <p:cNvSpPr/>
              <p:nvPr/>
            </p:nvSpPr>
            <p:spPr>
              <a:xfrm>
                <a:off x="4999807" y="1028212"/>
                <a:ext cx="1316722" cy="56736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1600" b="1" dirty="0">
                    <a:solidFill>
                      <a:schemeClr val="tx1"/>
                    </a:solidFill>
                    <a:latin typeface="Trebuchet MS" panose="020B0603020202020204" pitchFamily="34" charset="0"/>
                  </a:rPr>
                  <a:t>Service readiness</a:t>
                </a:r>
              </a:p>
            </p:txBody>
          </p:sp>
        </p:grpSp>
        <p:grpSp>
          <p:nvGrpSpPr>
            <p:cNvPr id="3" name="Group 2">
              <a:extLst>
                <a:ext uri="{FF2B5EF4-FFF2-40B4-BE49-F238E27FC236}">
                  <a16:creationId xmlns:a16="http://schemas.microsoft.com/office/drawing/2014/main" id="{8E55C93E-CCD9-4893-AFDB-716B7D08D9AE}"/>
                </a:ext>
              </a:extLst>
            </p:cNvPr>
            <p:cNvGrpSpPr/>
            <p:nvPr/>
          </p:nvGrpSpPr>
          <p:grpSpPr>
            <a:xfrm>
              <a:off x="2400725" y="1227656"/>
              <a:ext cx="1539505" cy="1995289"/>
              <a:chOff x="2345432" y="1132629"/>
              <a:chExt cx="1345619" cy="1810403"/>
            </a:xfrm>
          </p:grpSpPr>
          <p:pic>
            <p:nvPicPr>
              <p:cNvPr id="7" name="Content Placeholder 4" descr="Diagram&#10;&#10;Description automatically generated">
                <a:extLst>
                  <a:ext uri="{FF2B5EF4-FFF2-40B4-BE49-F238E27FC236}">
                    <a16:creationId xmlns:a16="http://schemas.microsoft.com/office/drawing/2014/main" id="{2686FC8E-99BD-40A8-A699-DE5550ADA7F7}"/>
                  </a:ext>
                </a:extLst>
              </p:cNvPr>
              <p:cNvPicPr>
                <a:picLocks noChangeAspect="1"/>
              </p:cNvPicPr>
              <p:nvPr/>
            </p:nvPicPr>
            <p:blipFill rotWithShape="1">
              <a:blip r:embed="rId3"/>
              <a:srcRect l="953" t="10102" r="76500" b="47409"/>
              <a:stretch/>
            </p:blipFill>
            <p:spPr>
              <a:xfrm>
                <a:off x="2400784" y="1761035"/>
                <a:ext cx="885820" cy="1181997"/>
              </a:xfrm>
              <a:prstGeom prst="rect">
                <a:avLst/>
              </a:prstGeom>
            </p:spPr>
          </p:pic>
          <p:sp>
            <p:nvSpPr>
              <p:cNvPr id="12" name="Rectangle 11">
                <a:extLst>
                  <a:ext uri="{FF2B5EF4-FFF2-40B4-BE49-F238E27FC236}">
                    <a16:creationId xmlns:a16="http://schemas.microsoft.com/office/drawing/2014/main" id="{DD563341-DDCE-489A-B4B3-980EC5E5DFCC}"/>
                  </a:ext>
                </a:extLst>
              </p:cNvPr>
              <p:cNvSpPr/>
              <p:nvPr/>
            </p:nvSpPr>
            <p:spPr>
              <a:xfrm>
                <a:off x="2345432" y="1132629"/>
                <a:ext cx="1345619" cy="49709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1600" b="1" dirty="0">
                    <a:solidFill>
                      <a:schemeClr val="tx1"/>
                    </a:solidFill>
                    <a:latin typeface="Trebuchet MS" panose="020B0603020202020204" pitchFamily="34" charset="0"/>
                  </a:rPr>
                  <a:t>Service availability</a:t>
                </a:r>
              </a:p>
            </p:txBody>
          </p:sp>
        </p:grpSp>
        <p:grpSp>
          <p:nvGrpSpPr>
            <p:cNvPr id="19" name="Group 18">
              <a:extLst>
                <a:ext uri="{FF2B5EF4-FFF2-40B4-BE49-F238E27FC236}">
                  <a16:creationId xmlns:a16="http://schemas.microsoft.com/office/drawing/2014/main" id="{BFE66C1B-238E-46FF-AB0F-0C118F672375}"/>
                </a:ext>
              </a:extLst>
            </p:cNvPr>
            <p:cNvGrpSpPr/>
            <p:nvPr/>
          </p:nvGrpSpPr>
          <p:grpSpPr>
            <a:xfrm>
              <a:off x="7289557" y="1273469"/>
              <a:ext cx="1107410" cy="1974933"/>
              <a:chOff x="7469032" y="1179419"/>
              <a:chExt cx="982147" cy="1863714"/>
            </a:xfrm>
          </p:grpSpPr>
          <p:pic>
            <p:nvPicPr>
              <p:cNvPr id="10" name="Content Placeholder 4" descr="Diagram&#10;&#10;Description automatically generated">
                <a:extLst>
                  <a:ext uri="{FF2B5EF4-FFF2-40B4-BE49-F238E27FC236}">
                    <a16:creationId xmlns:a16="http://schemas.microsoft.com/office/drawing/2014/main" id="{3A08B106-BD8E-400B-983C-E10F20F526E5}"/>
                  </a:ext>
                </a:extLst>
              </p:cNvPr>
              <p:cNvPicPr>
                <a:picLocks noChangeAspect="1"/>
              </p:cNvPicPr>
              <p:nvPr/>
            </p:nvPicPr>
            <p:blipFill rotWithShape="1">
              <a:blip r:embed="rId3"/>
              <a:srcRect l="50904" t="10102" r="24470" b="47409"/>
              <a:stretch/>
            </p:blipFill>
            <p:spPr>
              <a:xfrm>
                <a:off x="7469032" y="1829500"/>
                <a:ext cx="982147" cy="1213633"/>
              </a:xfrm>
              <a:prstGeom prst="rect">
                <a:avLst/>
              </a:prstGeom>
            </p:spPr>
          </p:pic>
          <p:sp>
            <p:nvSpPr>
              <p:cNvPr id="14" name="Rectangle 13">
                <a:extLst>
                  <a:ext uri="{FF2B5EF4-FFF2-40B4-BE49-F238E27FC236}">
                    <a16:creationId xmlns:a16="http://schemas.microsoft.com/office/drawing/2014/main" id="{2E6523F6-E331-42F9-9741-B0426C010612}"/>
                  </a:ext>
                </a:extLst>
              </p:cNvPr>
              <p:cNvSpPr/>
              <p:nvPr/>
            </p:nvSpPr>
            <p:spPr>
              <a:xfrm>
                <a:off x="7533689" y="1179419"/>
                <a:ext cx="852832" cy="55346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sz="1600" b="1" dirty="0">
                  <a:solidFill>
                    <a:schemeClr val="tx1"/>
                  </a:solidFill>
                  <a:latin typeface="Trebuchet MS" panose="020B0603020202020204" pitchFamily="34" charset="0"/>
                </a:endParaRPr>
              </a:p>
              <a:p>
                <a:r>
                  <a:rPr lang="en-US" sz="1600" b="1" dirty="0">
                    <a:solidFill>
                      <a:schemeClr val="tx1"/>
                    </a:solidFill>
                    <a:latin typeface="Trebuchet MS" panose="020B0603020202020204" pitchFamily="34" charset="0"/>
                  </a:rPr>
                  <a:t>Q</a:t>
                </a:r>
                <a:r>
                  <a:rPr lang="en-GB" sz="1600" b="1" dirty="0" err="1">
                    <a:solidFill>
                      <a:schemeClr val="tx1"/>
                    </a:solidFill>
                    <a:latin typeface="Trebuchet MS" panose="020B0603020202020204" pitchFamily="34" charset="0"/>
                  </a:rPr>
                  <a:t>uality</a:t>
                </a:r>
                <a:r>
                  <a:rPr lang="en-GB" sz="1600" b="1" dirty="0">
                    <a:solidFill>
                      <a:schemeClr val="tx1"/>
                    </a:solidFill>
                    <a:latin typeface="Trebuchet MS" panose="020B0603020202020204" pitchFamily="34" charset="0"/>
                  </a:rPr>
                  <a:t> </a:t>
                </a:r>
              </a:p>
              <a:p>
                <a:r>
                  <a:rPr lang="en-GB" sz="1600" b="1" dirty="0">
                    <a:solidFill>
                      <a:schemeClr val="tx1"/>
                    </a:solidFill>
                    <a:latin typeface="Trebuchet MS" panose="020B0603020202020204" pitchFamily="34" charset="0"/>
                  </a:rPr>
                  <a:t>of care </a:t>
                </a:r>
              </a:p>
              <a:p>
                <a:endParaRPr lang="en-GB" sz="1600" b="1" dirty="0">
                  <a:solidFill>
                    <a:schemeClr val="tx1"/>
                  </a:solidFill>
                  <a:latin typeface="Trebuchet MS" panose="020B0603020202020204" pitchFamily="34" charset="0"/>
                </a:endParaRPr>
              </a:p>
            </p:txBody>
          </p:sp>
        </p:grpSp>
        <p:pic>
          <p:nvPicPr>
            <p:cNvPr id="23" name="Picture 22">
              <a:extLst>
                <a:ext uri="{FF2B5EF4-FFF2-40B4-BE49-F238E27FC236}">
                  <a16:creationId xmlns:a16="http://schemas.microsoft.com/office/drawing/2014/main" id="{5E055FB5-7B25-4420-B2AE-3A55A2E70218}"/>
                </a:ext>
              </a:extLst>
            </p:cNvPr>
            <p:cNvPicPr>
              <a:picLocks noChangeAspect="1"/>
            </p:cNvPicPr>
            <p:nvPr/>
          </p:nvPicPr>
          <p:blipFill>
            <a:blip r:embed="rId4"/>
            <a:stretch>
              <a:fillRect/>
            </a:stretch>
          </p:blipFill>
          <p:spPr>
            <a:xfrm>
              <a:off x="1949067" y="3405000"/>
              <a:ext cx="2124075" cy="1748708"/>
            </a:xfrm>
            <a:prstGeom prst="rect">
              <a:avLst/>
            </a:prstGeom>
          </p:spPr>
        </p:pic>
        <p:pic>
          <p:nvPicPr>
            <p:cNvPr id="21" name="Picture 20">
              <a:extLst>
                <a:ext uri="{FF2B5EF4-FFF2-40B4-BE49-F238E27FC236}">
                  <a16:creationId xmlns:a16="http://schemas.microsoft.com/office/drawing/2014/main" id="{5BDFE80C-2498-4B11-B37D-70F255112BC1}"/>
                </a:ext>
              </a:extLst>
            </p:cNvPr>
            <p:cNvPicPr>
              <a:picLocks noChangeAspect="1"/>
            </p:cNvPicPr>
            <p:nvPr/>
          </p:nvPicPr>
          <p:blipFill rotWithShape="1">
            <a:blip r:embed="rId5"/>
            <a:srcRect t="3841"/>
            <a:stretch/>
          </p:blipFill>
          <p:spPr>
            <a:xfrm>
              <a:off x="4420103" y="3417626"/>
              <a:ext cx="2124075" cy="1617148"/>
            </a:xfrm>
            <a:prstGeom prst="rect">
              <a:avLst/>
            </a:prstGeom>
          </p:spPr>
        </p:pic>
        <p:pic>
          <p:nvPicPr>
            <p:cNvPr id="25" name="Picture 24">
              <a:extLst>
                <a:ext uri="{FF2B5EF4-FFF2-40B4-BE49-F238E27FC236}">
                  <a16:creationId xmlns:a16="http://schemas.microsoft.com/office/drawing/2014/main" id="{3455CC3E-9FEA-4022-AE8D-23508B15A135}"/>
                </a:ext>
              </a:extLst>
            </p:cNvPr>
            <p:cNvPicPr>
              <a:picLocks noChangeAspect="1"/>
            </p:cNvPicPr>
            <p:nvPr/>
          </p:nvPicPr>
          <p:blipFill>
            <a:blip r:embed="rId6"/>
            <a:stretch>
              <a:fillRect/>
            </a:stretch>
          </p:blipFill>
          <p:spPr>
            <a:xfrm>
              <a:off x="6891139" y="3405000"/>
              <a:ext cx="2011874" cy="1609499"/>
            </a:xfrm>
            <a:prstGeom prst="rect">
              <a:avLst/>
            </a:prstGeom>
          </p:spPr>
        </p:pic>
        <p:pic>
          <p:nvPicPr>
            <p:cNvPr id="27" name="Picture 26">
              <a:extLst>
                <a:ext uri="{FF2B5EF4-FFF2-40B4-BE49-F238E27FC236}">
                  <a16:creationId xmlns:a16="http://schemas.microsoft.com/office/drawing/2014/main" id="{D09DF3A7-1197-4E7C-BFB9-F6677CADC7A3}"/>
                </a:ext>
              </a:extLst>
            </p:cNvPr>
            <p:cNvPicPr>
              <a:picLocks noChangeAspect="1"/>
            </p:cNvPicPr>
            <p:nvPr/>
          </p:nvPicPr>
          <p:blipFill>
            <a:blip r:embed="rId7"/>
            <a:stretch>
              <a:fillRect/>
            </a:stretch>
          </p:blipFill>
          <p:spPr>
            <a:xfrm>
              <a:off x="9249974" y="3397683"/>
              <a:ext cx="2011874" cy="1704975"/>
            </a:xfrm>
            <a:prstGeom prst="rect">
              <a:avLst/>
            </a:prstGeom>
          </p:spPr>
        </p:pic>
      </p:grpSp>
      <p:sp>
        <p:nvSpPr>
          <p:cNvPr id="33" name="Rectangle 32">
            <a:extLst>
              <a:ext uri="{FF2B5EF4-FFF2-40B4-BE49-F238E27FC236}">
                <a16:creationId xmlns:a16="http://schemas.microsoft.com/office/drawing/2014/main" id="{41F9E3C1-229D-49D0-9251-1B00AA3C5156}"/>
              </a:ext>
            </a:extLst>
          </p:cNvPr>
          <p:cNvSpPr/>
          <p:nvPr/>
        </p:nvSpPr>
        <p:spPr>
          <a:xfrm>
            <a:off x="329581" y="5289334"/>
            <a:ext cx="2081896" cy="1081154"/>
          </a:xfrm>
          <a:prstGeom prst="rect">
            <a:avLst/>
          </a:prstGeom>
          <a:noFill/>
          <a:ln w="12700" cap="flat" cmpd="sng" algn="ctr">
            <a:noFill/>
            <a:prstDash val="solid"/>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en-GB" sz="2200" b="1">
                <a:solidFill>
                  <a:srgbClr val="678CCF"/>
                </a:solidFill>
                <a:latin typeface="Trebuchet MS" panose="020B0603020202020204" pitchFamily="34" charset="0"/>
              </a:rPr>
              <a:t>Indicators </a:t>
            </a:r>
          </a:p>
          <a:p>
            <a:r>
              <a:rPr lang="en-GB" sz="2200" b="1">
                <a:solidFill>
                  <a:srgbClr val="678CCF"/>
                </a:solidFill>
                <a:latin typeface="Trebuchet MS" panose="020B0603020202020204" pitchFamily="34" charset="0"/>
              </a:rPr>
              <a:t> and </a:t>
            </a:r>
          </a:p>
          <a:p>
            <a:r>
              <a:rPr lang="en-GB" sz="2200" b="1">
                <a:solidFill>
                  <a:srgbClr val="678CCF"/>
                </a:solidFill>
                <a:latin typeface="Trebuchet MS" panose="020B0603020202020204" pitchFamily="34" charset="0"/>
              </a:rPr>
              <a:t>questions                </a:t>
            </a:r>
            <a:endParaRPr lang="en-GB" sz="2200" b="1" dirty="0">
              <a:solidFill>
                <a:srgbClr val="678CCF"/>
              </a:solidFill>
              <a:latin typeface="Trebuchet MS" panose="020B0603020202020204" pitchFamily="34" charset="0"/>
            </a:endParaRPr>
          </a:p>
        </p:txBody>
      </p:sp>
      <p:sp>
        <p:nvSpPr>
          <p:cNvPr id="34" name="Rectangle 33">
            <a:extLst>
              <a:ext uri="{FF2B5EF4-FFF2-40B4-BE49-F238E27FC236}">
                <a16:creationId xmlns:a16="http://schemas.microsoft.com/office/drawing/2014/main" id="{CBA42C8E-A893-4624-8E1E-0AAD11B99A7F}"/>
              </a:ext>
            </a:extLst>
          </p:cNvPr>
          <p:cNvSpPr/>
          <p:nvPr/>
        </p:nvSpPr>
        <p:spPr>
          <a:xfrm>
            <a:off x="2184238" y="5506720"/>
            <a:ext cx="2081896" cy="56211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a:solidFill>
                  <a:schemeClr val="tx1"/>
                </a:solidFill>
                <a:latin typeface="Trebuchet MS" panose="020B0603020202020204" pitchFamily="34" charset="0"/>
              </a:rPr>
              <a:t>Core  </a:t>
            </a:r>
          </a:p>
          <a:p>
            <a:pPr algn="ctr"/>
            <a:r>
              <a:rPr lang="en-US" b="1">
                <a:solidFill>
                  <a:schemeClr val="tx1"/>
                </a:solidFill>
                <a:latin typeface="Trebuchet MS" panose="020B0603020202020204" pitchFamily="34" charset="0"/>
              </a:rPr>
              <a:t>Additional</a:t>
            </a:r>
            <a:endParaRPr lang="en-GB" b="1" dirty="0">
              <a:solidFill>
                <a:schemeClr val="tx1"/>
              </a:solidFill>
              <a:latin typeface="Trebuchet MS" panose="020B0603020202020204" pitchFamily="34" charset="0"/>
            </a:endParaRPr>
          </a:p>
        </p:txBody>
      </p:sp>
      <p:sp>
        <p:nvSpPr>
          <p:cNvPr id="35" name="Rectangle 34">
            <a:extLst>
              <a:ext uri="{FF2B5EF4-FFF2-40B4-BE49-F238E27FC236}">
                <a16:creationId xmlns:a16="http://schemas.microsoft.com/office/drawing/2014/main" id="{30F42E0A-B4EE-4C70-B2D6-2B683ECE9C9C}"/>
              </a:ext>
            </a:extLst>
          </p:cNvPr>
          <p:cNvSpPr/>
          <p:nvPr/>
        </p:nvSpPr>
        <p:spPr>
          <a:xfrm>
            <a:off x="4586937" y="5542499"/>
            <a:ext cx="2124074" cy="28507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tx1"/>
                </a:solidFill>
                <a:latin typeface="Trebuchet MS" panose="020B0603020202020204" pitchFamily="34" charset="0"/>
              </a:rPr>
              <a:t>Core</a:t>
            </a:r>
            <a:endParaRPr lang="en-GB" b="1" dirty="0">
              <a:solidFill>
                <a:schemeClr val="tx1"/>
              </a:solidFill>
              <a:latin typeface="Trebuchet MS" panose="020B0603020202020204" pitchFamily="34" charset="0"/>
            </a:endParaRPr>
          </a:p>
        </p:txBody>
      </p:sp>
      <p:sp>
        <p:nvSpPr>
          <p:cNvPr id="36" name="Rectangle 35">
            <a:extLst>
              <a:ext uri="{FF2B5EF4-FFF2-40B4-BE49-F238E27FC236}">
                <a16:creationId xmlns:a16="http://schemas.microsoft.com/office/drawing/2014/main" id="{65C3EF2A-6585-4F34-BA32-2C73D3CEB084}"/>
              </a:ext>
            </a:extLst>
          </p:cNvPr>
          <p:cNvSpPr/>
          <p:nvPr/>
        </p:nvSpPr>
        <p:spPr>
          <a:xfrm>
            <a:off x="7145546" y="5485283"/>
            <a:ext cx="2011874" cy="36781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tx1"/>
                </a:solidFill>
                <a:latin typeface="Trebuchet MS" panose="020B0603020202020204" pitchFamily="34" charset="0"/>
              </a:rPr>
              <a:t>Additional</a:t>
            </a:r>
            <a:endParaRPr lang="en-GB" b="1" dirty="0">
              <a:solidFill>
                <a:schemeClr val="tx1"/>
              </a:solidFill>
              <a:latin typeface="Trebuchet MS" panose="020B0603020202020204" pitchFamily="34" charset="0"/>
            </a:endParaRPr>
          </a:p>
        </p:txBody>
      </p:sp>
      <p:sp>
        <p:nvSpPr>
          <p:cNvPr id="37" name="Rectangle 36">
            <a:extLst>
              <a:ext uri="{FF2B5EF4-FFF2-40B4-BE49-F238E27FC236}">
                <a16:creationId xmlns:a16="http://schemas.microsoft.com/office/drawing/2014/main" id="{3E3BE6CA-F155-4380-A9ED-A3F47985D7C8}"/>
              </a:ext>
            </a:extLst>
          </p:cNvPr>
          <p:cNvSpPr/>
          <p:nvPr/>
        </p:nvSpPr>
        <p:spPr>
          <a:xfrm>
            <a:off x="9530857" y="5503269"/>
            <a:ext cx="2011874" cy="69413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a:solidFill>
                  <a:schemeClr val="tx1"/>
                </a:solidFill>
                <a:latin typeface="Trebuchet MS" panose="020B0603020202020204" pitchFamily="34" charset="0"/>
              </a:rPr>
              <a:t>Core  </a:t>
            </a:r>
          </a:p>
          <a:p>
            <a:pPr algn="ctr"/>
            <a:r>
              <a:rPr lang="en-US" b="1">
                <a:solidFill>
                  <a:schemeClr val="tx1"/>
                </a:solidFill>
                <a:latin typeface="Trebuchet MS" panose="020B0603020202020204" pitchFamily="34" charset="0"/>
              </a:rPr>
              <a:t>Additional</a:t>
            </a:r>
            <a:endParaRPr lang="en-GB" b="1" dirty="0">
              <a:solidFill>
                <a:schemeClr val="tx1"/>
              </a:solidFill>
              <a:latin typeface="Trebuchet MS" panose="020B0603020202020204" pitchFamily="34" charset="0"/>
            </a:endParaRPr>
          </a:p>
        </p:txBody>
      </p:sp>
      <p:grpSp>
        <p:nvGrpSpPr>
          <p:cNvPr id="49" name="Group 48">
            <a:extLst>
              <a:ext uri="{FF2B5EF4-FFF2-40B4-BE49-F238E27FC236}">
                <a16:creationId xmlns:a16="http://schemas.microsoft.com/office/drawing/2014/main" id="{4AE0780B-C348-490F-B67D-43F3FA0F5481}"/>
              </a:ext>
            </a:extLst>
          </p:cNvPr>
          <p:cNvGrpSpPr/>
          <p:nvPr/>
        </p:nvGrpSpPr>
        <p:grpSpPr>
          <a:xfrm>
            <a:off x="0" y="6401767"/>
            <a:ext cx="12191999" cy="460204"/>
            <a:chOff x="0" y="6401767"/>
            <a:chExt cx="12191999" cy="460204"/>
          </a:xfrm>
        </p:grpSpPr>
        <p:sp>
          <p:nvSpPr>
            <p:cNvPr id="50" name="Rectangle 49">
              <a:extLst>
                <a:ext uri="{FF2B5EF4-FFF2-40B4-BE49-F238E27FC236}">
                  <a16:creationId xmlns:a16="http://schemas.microsoft.com/office/drawing/2014/main" id="{FB4E393A-3BCF-4A0D-8973-A3726466A819}"/>
                </a:ext>
              </a:extLst>
            </p:cNvPr>
            <p:cNvSpPr/>
            <p:nvPr/>
          </p:nvSpPr>
          <p:spPr>
            <a:xfrm>
              <a:off x="0" y="6401767"/>
              <a:ext cx="11976100" cy="460204"/>
            </a:xfrm>
            <a:prstGeom prst="rect">
              <a:avLst/>
            </a:prstGeom>
            <a:noFill/>
          </p:spPr>
        </p:sp>
        <p:sp>
          <p:nvSpPr>
            <p:cNvPr id="51" name="Freeform: Shape 50">
              <a:extLst>
                <a:ext uri="{FF2B5EF4-FFF2-40B4-BE49-F238E27FC236}">
                  <a16:creationId xmlns:a16="http://schemas.microsoft.com/office/drawing/2014/main" id="{F96BF7D1-A5B2-49DF-9649-71F8CF393FEA}"/>
                </a:ext>
              </a:extLst>
            </p:cNvPr>
            <p:cNvSpPr/>
            <p:nvPr/>
          </p:nvSpPr>
          <p:spPr>
            <a:xfrm>
              <a:off x="0" y="6401767"/>
              <a:ext cx="3520318" cy="460204"/>
            </a:xfrm>
            <a:custGeom>
              <a:avLst/>
              <a:gdLst>
                <a:gd name="connsiteX0" fmla="*/ 0 w 3520318"/>
                <a:gd name="connsiteY0" fmla="*/ 0 h 460204"/>
                <a:gd name="connsiteX1" fmla="*/ 3290216 w 3520318"/>
                <a:gd name="connsiteY1" fmla="*/ 0 h 460204"/>
                <a:gd name="connsiteX2" fmla="*/ 3520318 w 3520318"/>
                <a:gd name="connsiteY2" fmla="*/ 230102 h 460204"/>
                <a:gd name="connsiteX3" fmla="*/ 3290216 w 3520318"/>
                <a:gd name="connsiteY3" fmla="*/ 460204 h 460204"/>
                <a:gd name="connsiteX4" fmla="*/ 0 w 3520318"/>
                <a:gd name="connsiteY4" fmla="*/ 460204 h 460204"/>
                <a:gd name="connsiteX5" fmla="*/ 0 w 3520318"/>
                <a:gd name="connsiteY5" fmla="*/ 0 h 4602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520318" h="460204">
                  <a:moveTo>
                    <a:pt x="0" y="0"/>
                  </a:moveTo>
                  <a:lnTo>
                    <a:pt x="3290216" y="0"/>
                  </a:lnTo>
                  <a:lnTo>
                    <a:pt x="3520318" y="230102"/>
                  </a:lnTo>
                  <a:lnTo>
                    <a:pt x="3290216" y="460204"/>
                  </a:lnTo>
                  <a:lnTo>
                    <a:pt x="0" y="460204"/>
                  </a:lnTo>
                  <a:lnTo>
                    <a:pt x="0" y="0"/>
                  </a:lnTo>
                  <a:close/>
                </a:path>
              </a:pathLst>
            </a:custGeom>
            <a:solidFill>
              <a:srgbClr val="B3C0E2"/>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106680" tIns="53340" rIns="141721" bIns="53340" numCol="1" spcCol="1270" anchor="ctr" anchorCtr="0">
              <a:noAutofit/>
            </a:bodyPr>
            <a:lstStyle/>
            <a:p>
              <a:pPr marL="0" lvl="0" indent="0" algn="ctr" defTabSz="889000">
                <a:lnSpc>
                  <a:spcPct val="90000"/>
                </a:lnSpc>
                <a:spcBef>
                  <a:spcPct val="0"/>
                </a:spcBef>
                <a:spcAft>
                  <a:spcPct val="35000"/>
                </a:spcAft>
                <a:buNone/>
              </a:pPr>
              <a:r>
                <a:rPr lang="en-US" sz="2000" b="1" kern="1200"/>
                <a:t>Overview</a:t>
              </a:r>
              <a:endParaRPr lang="en-US" sz="2000" b="1" kern="1200" dirty="0"/>
            </a:p>
          </p:txBody>
        </p:sp>
        <p:sp>
          <p:nvSpPr>
            <p:cNvPr id="52" name="Freeform: Shape 51">
              <a:extLst>
                <a:ext uri="{FF2B5EF4-FFF2-40B4-BE49-F238E27FC236}">
                  <a16:creationId xmlns:a16="http://schemas.microsoft.com/office/drawing/2014/main" id="{F25CB1E1-09F8-494A-B68E-151B04057984}"/>
                </a:ext>
              </a:extLst>
            </p:cNvPr>
            <p:cNvSpPr/>
            <p:nvPr/>
          </p:nvSpPr>
          <p:spPr>
            <a:xfrm>
              <a:off x="2819763" y="6401767"/>
              <a:ext cx="3520318" cy="460204"/>
            </a:xfrm>
            <a:custGeom>
              <a:avLst/>
              <a:gdLst>
                <a:gd name="connsiteX0" fmla="*/ 0 w 3520318"/>
                <a:gd name="connsiteY0" fmla="*/ 0 h 460204"/>
                <a:gd name="connsiteX1" fmla="*/ 3290216 w 3520318"/>
                <a:gd name="connsiteY1" fmla="*/ 0 h 460204"/>
                <a:gd name="connsiteX2" fmla="*/ 3520318 w 3520318"/>
                <a:gd name="connsiteY2" fmla="*/ 230102 h 460204"/>
                <a:gd name="connsiteX3" fmla="*/ 3290216 w 3520318"/>
                <a:gd name="connsiteY3" fmla="*/ 460204 h 460204"/>
                <a:gd name="connsiteX4" fmla="*/ 0 w 3520318"/>
                <a:gd name="connsiteY4" fmla="*/ 460204 h 460204"/>
                <a:gd name="connsiteX5" fmla="*/ 230102 w 3520318"/>
                <a:gd name="connsiteY5" fmla="*/ 230102 h 460204"/>
                <a:gd name="connsiteX6" fmla="*/ 0 w 3520318"/>
                <a:gd name="connsiteY6" fmla="*/ 0 h 4602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20318" h="460204">
                  <a:moveTo>
                    <a:pt x="0" y="0"/>
                  </a:moveTo>
                  <a:lnTo>
                    <a:pt x="3290216" y="0"/>
                  </a:lnTo>
                  <a:lnTo>
                    <a:pt x="3520318" y="230102"/>
                  </a:lnTo>
                  <a:lnTo>
                    <a:pt x="3290216" y="460204"/>
                  </a:lnTo>
                  <a:lnTo>
                    <a:pt x="0" y="460204"/>
                  </a:lnTo>
                  <a:lnTo>
                    <a:pt x="230102" y="230102"/>
                  </a:lnTo>
                  <a:lnTo>
                    <a:pt x="0" y="0"/>
                  </a:lnTo>
                  <a:close/>
                </a:path>
              </a:pathLst>
            </a:custGeom>
            <a:solidFill>
              <a:srgbClr val="0070C0"/>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310112" tIns="53340" rIns="256772" bIns="53340" numCol="1" spcCol="1270" anchor="ctr" anchorCtr="0">
              <a:noAutofit/>
            </a:bodyPr>
            <a:lstStyle/>
            <a:p>
              <a:pPr marL="0" lvl="0" indent="0" algn="ctr" defTabSz="889000">
                <a:lnSpc>
                  <a:spcPct val="90000"/>
                </a:lnSpc>
                <a:spcBef>
                  <a:spcPct val="0"/>
                </a:spcBef>
                <a:spcAft>
                  <a:spcPct val="35000"/>
                </a:spcAft>
                <a:buNone/>
              </a:pPr>
              <a:r>
                <a:rPr lang="en-US" sz="2000" b="1" kern="1200"/>
                <a:t>Content</a:t>
              </a:r>
              <a:endParaRPr lang="en-US" sz="2000" b="1" kern="1200" dirty="0"/>
            </a:p>
          </p:txBody>
        </p:sp>
        <p:sp>
          <p:nvSpPr>
            <p:cNvPr id="53" name="Freeform: Shape 52">
              <a:extLst>
                <a:ext uri="{FF2B5EF4-FFF2-40B4-BE49-F238E27FC236}">
                  <a16:creationId xmlns:a16="http://schemas.microsoft.com/office/drawing/2014/main" id="{0C4E5F7A-4732-46C5-80E1-0A9E28FD13A3}"/>
                </a:ext>
              </a:extLst>
            </p:cNvPr>
            <p:cNvSpPr/>
            <p:nvPr/>
          </p:nvSpPr>
          <p:spPr>
            <a:xfrm>
              <a:off x="5636018" y="6401767"/>
              <a:ext cx="3520318" cy="460204"/>
            </a:xfrm>
            <a:custGeom>
              <a:avLst/>
              <a:gdLst>
                <a:gd name="connsiteX0" fmla="*/ 0 w 3520318"/>
                <a:gd name="connsiteY0" fmla="*/ 0 h 460204"/>
                <a:gd name="connsiteX1" fmla="*/ 3290216 w 3520318"/>
                <a:gd name="connsiteY1" fmla="*/ 0 h 460204"/>
                <a:gd name="connsiteX2" fmla="*/ 3520318 w 3520318"/>
                <a:gd name="connsiteY2" fmla="*/ 230102 h 460204"/>
                <a:gd name="connsiteX3" fmla="*/ 3290216 w 3520318"/>
                <a:gd name="connsiteY3" fmla="*/ 460204 h 460204"/>
                <a:gd name="connsiteX4" fmla="*/ 0 w 3520318"/>
                <a:gd name="connsiteY4" fmla="*/ 460204 h 460204"/>
                <a:gd name="connsiteX5" fmla="*/ 230102 w 3520318"/>
                <a:gd name="connsiteY5" fmla="*/ 230102 h 460204"/>
                <a:gd name="connsiteX6" fmla="*/ 0 w 3520318"/>
                <a:gd name="connsiteY6" fmla="*/ 0 h 4602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20318" h="460204">
                  <a:moveTo>
                    <a:pt x="0" y="0"/>
                  </a:moveTo>
                  <a:lnTo>
                    <a:pt x="3290216" y="0"/>
                  </a:lnTo>
                  <a:lnTo>
                    <a:pt x="3520318" y="230102"/>
                  </a:lnTo>
                  <a:lnTo>
                    <a:pt x="3290216" y="460204"/>
                  </a:lnTo>
                  <a:lnTo>
                    <a:pt x="0" y="460204"/>
                  </a:lnTo>
                  <a:lnTo>
                    <a:pt x="230102" y="230102"/>
                  </a:lnTo>
                  <a:lnTo>
                    <a:pt x="0" y="0"/>
                  </a:lnTo>
                  <a:close/>
                </a:path>
              </a:pathLst>
            </a:custGeom>
            <a:solidFill>
              <a:srgbClr val="B3C0E2"/>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310112" tIns="53340" rIns="256772" bIns="53340" numCol="1" spcCol="1270" anchor="ctr" anchorCtr="0">
              <a:noAutofit/>
            </a:bodyPr>
            <a:lstStyle/>
            <a:p>
              <a:pPr marL="0" lvl="0" indent="0" algn="ctr" defTabSz="889000">
                <a:lnSpc>
                  <a:spcPct val="90000"/>
                </a:lnSpc>
                <a:spcBef>
                  <a:spcPct val="0"/>
                </a:spcBef>
                <a:spcAft>
                  <a:spcPct val="35000"/>
                </a:spcAft>
                <a:buNone/>
              </a:pPr>
              <a:r>
                <a:rPr lang="en-US" sz="2000" b="1" kern="1200"/>
                <a:t>Process</a:t>
              </a:r>
              <a:endParaRPr lang="en-US" sz="2000" b="1" kern="1200" dirty="0"/>
            </a:p>
          </p:txBody>
        </p:sp>
        <p:sp>
          <p:nvSpPr>
            <p:cNvPr id="54" name="Freeform: Shape 53">
              <a:extLst>
                <a:ext uri="{FF2B5EF4-FFF2-40B4-BE49-F238E27FC236}">
                  <a16:creationId xmlns:a16="http://schemas.microsoft.com/office/drawing/2014/main" id="{DC98C21F-6F5D-4842-9F55-542A6C6E7669}"/>
                </a:ext>
              </a:extLst>
            </p:cNvPr>
            <p:cNvSpPr/>
            <p:nvPr/>
          </p:nvSpPr>
          <p:spPr>
            <a:xfrm>
              <a:off x="8914795" y="6401767"/>
              <a:ext cx="3277204" cy="456233"/>
            </a:xfrm>
            <a:custGeom>
              <a:avLst/>
              <a:gdLst>
                <a:gd name="connsiteX0" fmla="*/ 0 w 3520318"/>
                <a:gd name="connsiteY0" fmla="*/ 0 h 460204"/>
                <a:gd name="connsiteX1" fmla="*/ 3290216 w 3520318"/>
                <a:gd name="connsiteY1" fmla="*/ 0 h 460204"/>
                <a:gd name="connsiteX2" fmla="*/ 3520318 w 3520318"/>
                <a:gd name="connsiteY2" fmla="*/ 230102 h 460204"/>
                <a:gd name="connsiteX3" fmla="*/ 3290216 w 3520318"/>
                <a:gd name="connsiteY3" fmla="*/ 460204 h 460204"/>
                <a:gd name="connsiteX4" fmla="*/ 0 w 3520318"/>
                <a:gd name="connsiteY4" fmla="*/ 460204 h 460204"/>
                <a:gd name="connsiteX5" fmla="*/ 230102 w 3520318"/>
                <a:gd name="connsiteY5" fmla="*/ 230102 h 460204"/>
                <a:gd name="connsiteX6" fmla="*/ 0 w 3520318"/>
                <a:gd name="connsiteY6" fmla="*/ 0 h 4602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20318" h="460204">
                  <a:moveTo>
                    <a:pt x="0" y="0"/>
                  </a:moveTo>
                  <a:lnTo>
                    <a:pt x="3290216" y="0"/>
                  </a:lnTo>
                  <a:lnTo>
                    <a:pt x="3520318" y="230102"/>
                  </a:lnTo>
                  <a:lnTo>
                    <a:pt x="3290216" y="460204"/>
                  </a:lnTo>
                  <a:lnTo>
                    <a:pt x="0" y="460204"/>
                  </a:lnTo>
                  <a:lnTo>
                    <a:pt x="230102" y="230102"/>
                  </a:lnTo>
                  <a:lnTo>
                    <a:pt x="0" y="0"/>
                  </a:lnTo>
                  <a:close/>
                </a:path>
              </a:pathLst>
            </a:custGeom>
            <a:solidFill>
              <a:srgbClr val="B3C0E2"/>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310112" tIns="53340" rIns="256772" bIns="53340" numCol="1" spcCol="1270" anchor="ctr" anchorCtr="0">
              <a:noAutofit/>
            </a:bodyPr>
            <a:lstStyle/>
            <a:p>
              <a:pPr marL="0" lvl="0" indent="0" algn="ctr" defTabSz="889000">
                <a:lnSpc>
                  <a:spcPct val="90000"/>
                </a:lnSpc>
                <a:spcBef>
                  <a:spcPct val="0"/>
                </a:spcBef>
                <a:spcAft>
                  <a:spcPct val="35000"/>
                </a:spcAft>
                <a:buNone/>
              </a:pPr>
              <a:r>
                <a:rPr lang="en-US" sz="2000" b="1" kern="1200"/>
                <a:t>Resource package</a:t>
              </a:r>
              <a:endParaRPr lang="en-US" sz="2000" b="1" kern="1200" dirty="0"/>
            </a:p>
          </p:txBody>
        </p:sp>
      </p:grpSp>
    </p:spTree>
    <p:extLst>
      <p:ext uri="{BB962C8B-B14F-4D97-AF65-F5344CB8AC3E}">
        <p14:creationId xmlns:p14="http://schemas.microsoft.com/office/powerpoint/2010/main" val="391315101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98A02EAF-7CD9-41CE-96C0-962CBF389F00}"/>
              </a:ext>
            </a:extLst>
          </p:cNvPr>
          <p:cNvSpPr>
            <a:spLocks noGrp="1"/>
          </p:cNvSpPr>
          <p:nvPr>
            <p:ph type="body" sz="quarter" idx="11"/>
          </p:nvPr>
        </p:nvSpPr>
        <p:spPr>
          <a:xfrm>
            <a:off x="459013" y="421729"/>
            <a:ext cx="11600715" cy="522745"/>
          </a:xfrm>
        </p:spPr>
        <p:txBody>
          <a:bodyPr>
            <a:noAutofit/>
          </a:bodyPr>
          <a:lstStyle/>
          <a:p>
            <a:r>
              <a:rPr lang="en-US">
                <a:latin typeface="Trebuchet MS" panose="020B0603020202020204" pitchFamily="34" charset="0"/>
              </a:rPr>
              <a:t>What </a:t>
            </a:r>
            <a:r>
              <a:rPr lang="en-US" dirty="0">
                <a:latin typeface="Trebuchet MS" panose="020B0603020202020204" pitchFamily="34" charset="0"/>
              </a:rPr>
              <a:t>kind </a:t>
            </a:r>
            <a:r>
              <a:rPr lang="en-US">
                <a:latin typeface="Trebuchet MS" panose="020B0603020202020204" pitchFamily="34" charset="0"/>
              </a:rPr>
              <a:t>of indicators </a:t>
            </a:r>
            <a:r>
              <a:rPr lang="en-US" dirty="0">
                <a:latin typeface="Trebuchet MS" panose="020B0603020202020204" pitchFamily="34" charset="0"/>
              </a:rPr>
              <a:t>does the </a:t>
            </a:r>
            <a:r>
              <a:rPr lang="en-US">
                <a:latin typeface="Trebuchet MS" panose="020B0603020202020204" pitchFamily="34" charset="0"/>
              </a:rPr>
              <a:t>HHFA produce (1) ?</a:t>
            </a:r>
            <a:endParaRPr lang="en-GB" dirty="0">
              <a:latin typeface="Trebuchet MS" panose="020B0603020202020204" pitchFamily="34" charset="0"/>
            </a:endParaRPr>
          </a:p>
        </p:txBody>
      </p:sp>
      <p:sp>
        <p:nvSpPr>
          <p:cNvPr id="4" name="Text Placeholder 3">
            <a:extLst>
              <a:ext uri="{FF2B5EF4-FFF2-40B4-BE49-F238E27FC236}">
                <a16:creationId xmlns:a16="http://schemas.microsoft.com/office/drawing/2014/main" id="{FFD484A6-65AB-49D8-8BA5-074A9A1631DE}"/>
              </a:ext>
            </a:extLst>
          </p:cNvPr>
          <p:cNvSpPr>
            <a:spLocks noGrp="1"/>
          </p:cNvSpPr>
          <p:nvPr>
            <p:ph type="body" sz="quarter" idx="10"/>
          </p:nvPr>
        </p:nvSpPr>
        <p:spPr/>
        <p:txBody>
          <a:bodyPr>
            <a:normAutofit fontScale="77500" lnSpcReduction="20000"/>
          </a:bodyPr>
          <a:lstStyle/>
          <a:p>
            <a:endParaRPr lang="en-GB"/>
          </a:p>
        </p:txBody>
      </p:sp>
      <p:sp>
        <p:nvSpPr>
          <p:cNvPr id="6" name="Text Placeholder 2">
            <a:extLst>
              <a:ext uri="{FF2B5EF4-FFF2-40B4-BE49-F238E27FC236}">
                <a16:creationId xmlns:a16="http://schemas.microsoft.com/office/drawing/2014/main" id="{ADBF5A48-0526-44CE-8DB0-AC1190BF06E6}"/>
              </a:ext>
            </a:extLst>
          </p:cNvPr>
          <p:cNvSpPr txBox="1">
            <a:spLocks/>
          </p:cNvSpPr>
          <p:nvPr/>
        </p:nvSpPr>
        <p:spPr>
          <a:xfrm>
            <a:off x="459014" y="1173504"/>
            <a:ext cx="11732986" cy="4068844"/>
          </a:xfrm>
          <a:prstGeom prst="rect">
            <a:avLst/>
          </a:prstGeom>
        </p:spPr>
        <p:txBody>
          <a:bodyPr vert="horz" lIns="91440" tIns="45720" rIns="91440" bIns="45720" rtlCol="0">
            <a:noAutofit/>
          </a:bodyPr>
          <a:lstStyle>
            <a:lvl1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sz="1800" b="0" kern="1200" spc="20" baseline="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342900" indent="-342900">
              <a:spcAft>
                <a:spcPts val="2400"/>
              </a:spcAft>
              <a:buFont typeface="Wingdings" panose="05000000000000000000" pitchFamily="2" charset="2"/>
              <a:buChar char="§"/>
            </a:pPr>
            <a:r>
              <a:rPr lang="en-US" sz="2000" dirty="0">
                <a:latin typeface="Trebuchet MS" panose="020B0603020202020204" pitchFamily="34" charset="0"/>
              </a:rPr>
              <a:t>Questions  </a:t>
            </a:r>
            <a:r>
              <a:rPr lang="en-US" sz="2000" dirty="0">
                <a:latin typeface="Trebuchet MS" panose="020B0603020202020204" pitchFamily="34" charset="0"/>
                <a:sym typeface="Wingdings" panose="05000000000000000000" pitchFamily="2" charset="2"/>
              </a:rPr>
              <a:t>  </a:t>
            </a:r>
            <a:r>
              <a:rPr lang="en-US" sz="2000" b="1" dirty="0">
                <a:latin typeface="Trebuchet MS" panose="020B0603020202020204" pitchFamily="34" charset="0"/>
                <a:sym typeface="Wingdings" panose="05000000000000000000" pitchFamily="2" charset="2"/>
              </a:rPr>
              <a:t>DATA  </a:t>
            </a:r>
            <a:r>
              <a:rPr lang="en-US" sz="2000" dirty="0">
                <a:latin typeface="Trebuchet MS" panose="020B0603020202020204" pitchFamily="34" charset="0"/>
                <a:sym typeface="Wingdings" panose="05000000000000000000" pitchFamily="2" charset="2"/>
              </a:rPr>
              <a:t>  Analysis    </a:t>
            </a:r>
            <a:r>
              <a:rPr lang="en-US" sz="2400" b="1" dirty="0">
                <a:solidFill>
                  <a:schemeClr val="accent1"/>
                </a:solidFill>
                <a:latin typeface="Trebuchet MS" panose="020B0603020202020204" pitchFamily="34" charset="0"/>
                <a:sym typeface="Wingdings" panose="05000000000000000000" pitchFamily="2" charset="2"/>
              </a:rPr>
              <a:t>INDICATORS</a:t>
            </a:r>
            <a:r>
              <a:rPr lang="en-US" sz="2000" b="1" dirty="0">
                <a:solidFill>
                  <a:schemeClr val="accent1"/>
                </a:solidFill>
                <a:latin typeface="Trebuchet MS" panose="020B0603020202020204" pitchFamily="34" charset="0"/>
                <a:sym typeface="Wingdings" panose="05000000000000000000" pitchFamily="2" charset="2"/>
              </a:rPr>
              <a:t>     </a:t>
            </a:r>
          </a:p>
          <a:p>
            <a:pPr marL="342900" indent="-342900">
              <a:spcAft>
                <a:spcPts val="1200"/>
              </a:spcAft>
              <a:buFont typeface="Wingdings" panose="05000000000000000000" pitchFamily="2" charset="2"/>
              <a:buChar char="§"/>
            </a:pPr>
            <a:r>
              <a:rPr lang="en-US" sz="2000" b="1">
                <a:latin typeface="Trebuchet MS" panose="020B0603020202020204" pitchFamily="34" charset="0"/>
              </a:rPr>
              <a:t>Examples:</a:t>
            </a:r>
            <a:endParaRPr lang="en-US" sz="2000" b="1" dirty="0">
              <a:latin typeface="Trebuchet MS" panose="020B0603020202020204" pitchFamily="34" charset="0"/>
            </a:endParaRPr>
          </a:p>
          <a:p>
            <a:pPr lvl="1">
              <a:spcAft>
                <a:spcPts val="600"/>
              </a:spcAft>
            </a:pPr>
            <a:r>
              <a:rPr lang="en-US" sz="1800" spc="20" dirty="0">
                <a:sym typeface="Wingdings" panose="05000000000000000000" pitchFamily="2" charset="2"/>
              </a:rPr>
              <a:t>			</a:t>
            </a:r>
            <a:endParaRPr lang="en-US" sz="2000" spc="20" dirty="0">
              <a:sym typeface="Wingdings" panose="05000000000000000000" pitchFamily="2" charset="2"/>
            </a:endParaRPr>
          </a:p>
          <a:p>
            <a:pPr>
              <a:spcAft>
                <a:spcPts val="600"/>
              </a:spcAft>
            </a:pPr>
            <a:r>
              <a:rPr lang="en-US" sz="2000" dirty="0">
                <a:sym typeface="Wingdings" panose="05000000000000000000" pitchFamily="2" charset="2"/>
              </a:rPr>
              <a:t>			</a:t>
            </a:r>
            <a:endParaRPr lang="en-US" sz="2000" dirty="0"/>
          </a:p>
          <a:p>
            <a:endParaRPr lang="en-US" sz="2000" dirty="0"/>
          </a:p>
          <a:p>
            <a:endParaRPr lang="en-US" sz="2000" dirty="0"/>
          </a:p>
          <a:p>
            <a:endParaRPr lang="en-US" sz="2000" dirty="0"/>
          </a:p>
          <a:p>
            <a:endParaRPr lang="en-GB" sz="2000" dirty="0"/>
          </a:p>
        </p:txBody>
      </p:sp>
      <p:graphicFrame>
        <p:nvGraphicFramePr>
          <p:cNvPr id="3" name="Table 4">
            <a:extLst>
              <a:ext uri="{FF2B5EF4-FFF2-40B4-BE49-F238E27FC236}">
                <a16:creationId xmlns:a16="http://schemas.microsoft.com/office/drawing/2014/main" id="{43566783-791A-4274-972F-806DB58E005D}"/>
              </a:ext>
            </a:extLst>
          </p:cNvPr>
          <p:cNvGraphicFramePr>
            <a:graphicFrameLocks noGrp="1"/>
          </p:cNvGraphicFramePr>
          <p:nvPr>
            <p:extLst>
              <p:ext uri="{D42A27DB-BD31-4B8C-83A1-F6EECF244321}">
                <p14:modId xmlns:p14="http://schemas.microsoft.com/office/powerpoint/2010/main" val="1902098015"/>
              </p:ext>
            </p:extLst>
          </p:nvPr>
        </p:nvGraphicFramePr>
        <p:xfrm>
          <a:off x="867866" y="2503011"/>
          <a:ext cx="11632944" cy="3594402"/>
        </p:xfrm>
        <a:graphic>
          <a:graphicData uri="http://schemas.openxmlformats.org/drawingml/2006/table">
            <a:tbl>
              <a:tblPr firstRow="1" bandRow="1">
                <a:tableStyleId>{2D5ABB26-0587-4C30-8999-92F81FD0307C}</a:tableStyleId>
              </a:tblPr>
              <a:tblGrid>
                <a:gridCol w="3823543">
                  <a:extLst>
                    <a:ext uri="{9D8B030D-6E8A-4147-A177-3AD203B41FA5}">
                      <a16:colId xmlns:a16="http://schemas.microsoft.com/office/drawing/2014/main" val="2282223234"/>
                    </a:ext>
                  </a:extLst>
                </a:gridCol>
                <a:gridCol w="7809401">
                  <a:extLst>
                    <a:ext uri="{9D8B030D-6E8A-4147-A177-3AD203B41FA5}">
                      <a16:colId xmlns:a16="http://schemas.microsoft.com/office/drawing/2014/main" val="2861409441"/>
                    </a:ext>
                  </a:extLst>
                </a:gridCol>
              </a:tblGrid>
              <a:tr h="756044">
                <a:tc>
                  <a:txBody>
                    <a:bodyPr/>
                    <a:lstStyle/>
                    <a:p>
                      <a:r>
                        <a:rPr lang="en-US" sz="2300" b="1" spc="20">
                          <a:solidFill>
                            <a:schemeClr val="bg1"/>
                          </a:solidFill>
                        </a:rPr>
                        <a:t>Availability </a:t>
                      </a:r>
                      <a:endParaRPr lang="en-GB" sz="2300" dirty="0">
                        <a:solidFill>
                          <a:schemeClr val="bg1"/>
                        </a:solidFill>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7C3594">
                        <a:alpha val="95000"/>
                      </a:srgbClr>
                    </a:solidFill>
                  </a:tcPr>
                </a:tc>
                <a:tc>
                  <a:txBody>
                    <a:bodyPr/>
                    <a:lstStyle/>
                    <a:p>
                      <a:pPr marL="0" lvl="0" indent="0">
                        <a:spcAft>
                          <a:spcPts val="1200"/>
                        </a:spcAft>
                        <a:buFont typeface="Calibri" panose="020F0502020204030204" pitchFamily="34" charset="0"/>
                        <a:buNone/>
                      </a:pPr>
                      <a:r>
                        <a:rPr lang="en-US" sz="2000" b="1" dirty="0">
                          <a:sym typeface="Wingdings" panose="05000000000000000000" pitchFamily="2" charset="2"/>
                        </a:rPr>
                        <a:t>  %  Facilities offering malaria services</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987030596"/>
                  </a:ext>
                </a:extLst>
              </a:tr>
              <a:tr h="635273">
                <a:tc>
                  <a:txBody>
                    <a:bodyPr/>
                    <a:lstStyle/>
                    <a:p>
                      <a:r>
                        <a:rPr lang="en-US" sz="2300" b="1" spc="20">
                          <a:solidFill>
                            <a:schemeClr val="bg1"/>
                          </a:solidFill>
                          <a:sym typeface="Wingdings" panose="05000000000000000000" pitchFamily="2" charset="2"/>
                        </a:rPr>
                        <a:t>Readiness – General </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E9859E"/>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000" b="1" spc="20">
                          <a:sym typeface="Wingdings" panose="05000000000000000000" pitchFamily="2" charset="2"/>
                        </a:rPr>
                        <a:t> %  Facilities with electricity</a:t>
                      </a:r>
                      <a:endParaRPr lang="en-US" sz="2000" b="1" spc="20" dirty="0">
                        <a:sym typeface="Wingdings" panose="05000000000000000000" pitchFamily="2" charset="2"/>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300384233"/>
                  </a:ext>
                </a:extLst>
              </a:tr>
              <a:tr h="745958">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300" b="1" kern="1200" spc="20">
                          <a:solidFill>
                            <a:schemeClr val="bg1"/>
                          </a:solidFill>
                          <a:latin typeface="+mn-lt"/>
                          <a:ea typeface="+mn-ea"/>
                          <a:cs typeface="+mn-cs"/>
                          <a:sym typeface="Wingdings" panose="05000000000000000000" pitchFamily="2" charset="2"/>
                        </a:rPr>
                        <a:t>Readiness – Service-specific</a:t>
                      </a:r>
                      <a:endParaRPr lang="en-US" sz="2300" b="1" kern="1200" spc="20" dirty="0">
                        <a:solidFill>
                          <a:schemeClr val="bg1"/>
                        </a:solidFill>
                        <a:latin typeface="+mn-lt"/>
                        <a:ea typeface="+mn-ea"/>
                        <a:cs typeface="+mn-cs"/>
                        <a:sym typeface="Wingdings" panose="05000000000000000000" pitchFamily="2" charset="2"/>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E9859E"/>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000" b="1" spc="20">
                          <a:sym typeface="Wingdings" panose="05000000000000000000" pitchFamily="2" charset="2"/>
                        </a:rPr>
                        <a:t> %  Facilities offering malaria services with 1st line antimalarials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2000" b="1" spc="20">
                          <a:sym typeface="Wingdings" panose="05000000000000000000" pitchFamily="2" charset="2"/>
                        </a:rPr>
                        <a:t>      in stock</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495377276"/>
                  </a:ext>
                </a:extLst>
              </a:tr>
              <a:tr h="680036">
                <a:tc>
                  <a:txBody>
                    <a:bodyPr/>
                    <a:lstStyle/>
                    <a:p>
                      <a:r>
                        <a:rPr lang="en-US" sz="2300" b="1" spc="20" dirty="0">
                          <a:solidFill>
                            <a:schemeClr val="bg1"/>
                          </a:solidFill>
                          <a:sym typeface="Wingdings" panose="05000000000000000000" pitchFamily="2" charset="2"/>
                        </a:rPr>
                        <a:t>Quality of Care</a:t>
                      </a:r>
                      <a:endParaRPr lang="en-GB" sz="2300" dirty="0">
                        <a:solidFill>
                          <a:schemeClr val="bg1"/>
                        </a:solidFill>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FBAD18"/>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000" b="1" spc="20">
                          <a:sym typeface="Wingdings" panose="05000000000000000000" pitchFamily="2" charset="2"/>
                        </a:rPr>
                        <a:t> </a:t>
                      </a:r>
                      <a:r>
                        <a:rPr lang="en-US" sz="2000" b="1" spc="20" dirty="0">
                          <a:sym typeface="Wingdings" panose="05000000000000000000" pitchFamily="2" charset="2"/>
                        </a:rPr>
                        <a:t>% </a:t>
                      </a:r>
                      <a:r>
                        <a:rPr lang="en-GB" sz="2000" b="1" kern="1200" dirty="0">
                          <a:solidFill>
                            <a:schemeClr val="tx1"/>
                          </a:solidFill>
                          <a:effectLst/>
                          <a:latin typeface="+mn-lt"/>
                          <a:ea typeface="+mn-ea"/>
                          <a:cs typeface="+mn-cs"/>
                        </a:rPr>
                        <a:t> Clients who received screening for syphilis during ANC</a:t>
                      </a:r>
                      <a:endParaRPr lang="en-US" sz="2000" b="1" spc="20" dirty="0">
                        <a:highlight>
                          <a:srgbClr val="FFFF00"/>
                        </a:highlight>
                        <a:sym typeface="Wingdings" panose="05000000000000000000" pitchFamily="2" charset="2"/>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453359921"/>
                  </a:ext>
                </a:extLst>
              </a:tr>
              <a:tr h="777091">
                <a:tc>
                  <a:txBody>
                    <a:bodyPr/>
                    <a:lstStyle/>
                    <a:p>
                      <a:r>
                        <a:rPr lang="en-US" sz="2300" b="1" spc="20" dirty="0">
                          <a:solidFill>
                            <a:schemeClr val="bg1"/>
                          </a:solidFill>
                          <a:sym typeface="Wingdings" panose="05000000000000000000" pitchFamily="2" charset="2"/>
                        </a:rPr>
                        <a:t>Management and Finance</a:t>
                      </a:r>
                      <a:endParaRPr lang="en-GB" sz="2300" dirty="0">
                        <a:solidFill>
                          <a:schemeClr val="bg1"/>
                        </a:solidFill>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EC5550"/>
                    </a:solidFill>
                  </a:tcPr>
                </a:tc>
                <a:tc>
                  <a:txBody>
                    <a:bodyPr/>
                    <a:lstStyle/>
                    <a:p>
                      <a:r>
                        <a:rPr lang="en-US" sz="2000" b="1" dirty="0"/>
                        <a:t>  %  Facilities with a management committee that met </a:t>
                      </a:r>
                      <a:r>
                        <a:rPr lang="en-US" sz="2000" b="1"/>
                        <a:t>in the last 3</a:t>
                      </a:r>
                    </a:p>
                    <a:p>
                      <a:r>
                        <a:rPr lang="en-US" sz="2000" b="1"/>
                        <a:t>       </a:t>
                      </a:r>
                      <a:r>
                        <a:rPr lang="en-US" sz="2000" b="1" dirty="0"/>
                        <a:t>months</a:t>
                      </a:r>
                      <a:endParaRPr lang="en-GB" sz="2000" b="1" dirty="0"/>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247829811"/>
                  </a:ext>
                </a:extLst>
              </a:tr>
            </a:tbl>
          </a:graphicData>
        </a:graphic>
      </p:graphicFrame>
      <p:graphicFrame>
        <p:nvGraphicFramePr>
          <p:cNvPr id="8" name="Diagram 7">
            <a:extLst>
              <a:ext uri="{FF2B5EF4-FFF2-40B4-BE49-F238E27FC236}">
                <a16:creationId xmlns:a16="http://schemas.microsoft.com/office/drawing/2014/main" id="{98D9FB99-74D6-4644-9EBF-140975108341}"/>
              </a:ext>
            </a:extLst>
          </p:cNvPr>
          <p:cNvGraphicFramePr/>
          <p:nvPr>
            <p:extLst>
              <p:ext uri="{D42A27DB-BD31-4B8C-83A1-F6EECF244321}">
                <p14:modId xmlns:p14="http://schemas.microsoft.com/office/powerpoint/2010/main" val="963123754"/>
              </p:ext>
            </p:extLst>
          </p:nvPr>
        </p:nvGraphicFramePr>
        <p:xfrm>
          <a:off x="1" y="6326443"/>
          <a:ext cx="12192000" cy="53155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Rectangle 4">
            <a:extLst>
              <a:ext uri="{FF2B5EF4-FFF2-40B4-BE49-F238E27FC236}">
                <a16:creationId xmlns:a16="http://schemas.microsoft.com/office/drawing/2014/main" id="{020CEF95-21B8-49A1-8906-C48745BE0C08}"/>
              </a:ext>
            </a:extLst>
          </p:cNvPr>
          <p:cNvSpPr/>
          <p:nvPr/>
        </p:nvSpPr>
        <p:spPr>
          <a:xfrm>
            <a:off x="9156336" y="1294584"/>
            <a:ext cx="2384066" cy="98138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a:t>Most HHFA indicators are percentages</a:t>
            </a:r>
            <a:endParaRPr lang="en-GB" sz="2000" b="1"/>
          </a:p>
        </p:txBody>
      </p:sp>
      <p:grpSp>
        <p:nvGrpSpPr>
          <p:cNvPr id="11" name="Group 10">
            <a:extLst>
              <a:ext uri="{FF2B5EF4-FFF2-40B4-BE49-F238E27FC236}">
                <a16:creationId xmlns:a16="http://schemas.microsoft.com/office/drawing/2014/main" id="{F5D07122-C5EE-4F71-8A10-F5235ED7C18D}"/>
              </a:ext>
            </a:extLst>
          </p:cNvPr>
          <p:cNvGrpSpPr/>
          <p:nvPr/>
        </p:nvGrpSpPr>
        <p:grpSpPr>
          <a:xfrm>
            <a:off x="0" y="6401767"/>
            <a:ext cx="12191999" cy="460204"/>
            <a:chOff x="0" y="6401767"/>
            <a:chExt cx="12191999" cy="460204"/>
          </a:xfrm>
        </p:grpSpPr>
        <p:sp>
          <p:nvSpPr>
            <p:cNvPr id="12" name="Rectangle 11">
              <a:extLst>
                <a:ext uri="{FF2B5EF4-FFF2-40B4-BE49-F238E27FC236}">
                  <a16:creationId xmlns:a16="http://schemas.microsoft.com/office/drawing/2014/main" id="{E461E74F-63F1-4AEA-8C7A-AF9780867BBC}"/>
                </a:ext>
              </a:extLst>
            </p:cNvPr>
            <p:cNvSpPr/>
            <p:nvPr/>
          </p:nvSpPr>
          <p:spPr>
            <a:xfrm>
              <a:off x="0" y="6401767"/>
              <a:ext cx="11976100" cy="460204"/>
            </a:xfrm>
            <a:prstGeom prst="rect">
              <a:avLst/>
            </a:prstGeom>
            <a:noFill/>
          </p:spPr>
        </p:sp>
        <p:sp>
          <p:nvSpPr>
            <p:cNvPr id="13" name="Freeform: Shape 12">
              <a:extLst>
                <a:ext uri="{FF2B5EF4-FFF2-40B4-BE49-F238E27FC236}">
                  <a16:creationId xmlns:a16="http://schemas.microsoft.com/office/drawing/2014/main" id="{95D9CC2F-57CE-4A2F-AF97-21FE948BA42D}"/>
                </a:ext>
              </a:extLst>
            </p:cNvPr>
            <p:cNvSpPr/>
            <p:nvPr/>
          </p:nvSpPr>
          <p:spPr>
            <a:xfrm>
              <a:off x="0" y="6401767"/>
              <a:ext cx="3520318" cy="460204"/>
            </a:xfrm>
            <a:custGeom>
              <a:avLst/>
              <a:gdLst>
                <a:gd name="connsiteX0" fmla="*/ 0 w 3520318"/>
                <a:gd name="connsiteY0" fmla="*/ 0 h 460204"/>
                <a:gd name="connsiteX1" fmla="*/ 3290216 w 3520318"/>
                <a:gd name="connsiteY1" fmla="*/ 0 h 460204"/>
                <a:gd name="connsiteX2" fmla="*/ 3520318 w 3520318"/>
                <a:gd name="connsiteY2" fmla="*/ 230102 h 460204"/>
                <a:gd name="connsiteX3" fmla="*/ 3290216 w 3520318"/>
                <a:gd name="connsiteY3" fmla="*/ 460204 h 460204"/>
                <a:gd name="connsiteX4" fmla="*/ 0 w 3520318"/>
                <a:gd name="connsiteY4" fmla="*/ 460204 h 460204"/>
                <a:gd name="connsiteX5" fmla="*/ 0 w 3520318"/>
                <a:gd name="connsiteY5" fmla="*/ 0 h 4602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520318" h="460204">
                  <a:moveTo>
                    <a:pt x="0" y="0"/>
                  </a:moveTo>
                  <a:lnTo>
                    <a:pt x="3290216" y="0"/>
                  </a:lnTo>
                  <a:lnTo>
                    <a:pt x="3520318" y="230102"/>
                  </a:lnTo>
                  <a:lnTo>
                    <a:pt x="3290216" y="460204"/>
                  </a:lnTo>
                  <a:lnTo>
                    <a:pt x="0" y="460204"/>
                  </a:lnTo>
                  <a:lnTo>
                    <a:pt x="0" y="0"/>
                  </a:lnTo>
                  <a:close/>
                </a:path>
              </a:pathLst>
            </a:custGeom>
            <a:solidFill>
              <a:srgbClr val="B3C0E2"/>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106680" tIns="53340" rIns="141721" bIns="53340" numCol="1" spcCol="1270" anchor="ctr" anchorCtr="0">
              <a:noAutofit/>
            </a:bodyPr>
            <a:lstStyle/>
            <a:p>
              <a:pPr marL="0" lvl="0" indent="0" algn="ctr" defTabSz="889000">
                <a:lnSpc>
                  <a:spcPct val="90000"/>
                </a:lnSpc>
                <a:spcBef>
                  <a:spcPct val="0"/>
                </a:spcBef>
                <a:spcAft>
                  <a:spcPct val="35000"/>
                </a:spcAft>
                <a:buNone/>
              </a:pPr>
              <a:r>
                <a:rPr lang="en-US" sz="2000" b="1" kern="1200"/>
                <a:t>Overview</a:t>
              </a:r>
              <a:endParaRPr lang="en-US" sz="2000" b="1" kern="1200" dirty="0"/>
            </a:p>
          </p:txBody>
        </p:sp>
        <p:sp>
          <p:nvSpPr>
            <p:cNvPr id="14" name="Freeform: Shape 13">
              <a:extLst>
                <a:ext uri="{FF2B5EF4-FFF2-40B4-BE49-F238E27FC236}">
                  <a16:creationId xmlns:a16="http://schemas.microsoft.com/office/drawing/2014/main" id="{FDED23D6-B4CB-4AEF-9A0C-6667838CB5EE}"/>
                </a:ext>
              </a:extLst>
            </p:cNvPr>
            <p:cNvSpPr/>
            <p:nvPr/>
          </p:nvSpPr>
          <p:spPr>
            <a:xfrm>
              <a:off x="2819763" y="6401767"/>
              <a:ext cx="3520318" cy="460204"/>
            </a:xfrm>
            <a:custGeom>
              <a:avLst/>
              <a:gdLst>
                <a:gd name="connsiteX0" fmla="*/ 0 w 3520318"/>
                <a:gd name="connsiteY0" fmla="*/ 0 h 460204"/>
                <a:gd name="connsiteX1" fmla="*/ 3290216 w 3520318"/>
                <a:gd name="connsiteY1" fmla="*/ 0 h 460204"/>
                <a:gd name="connsiteX2" fmla="*/ 3520318 w 3520318"/>
                <a:gd name="connsiteY2" fmla="*/ 230102 h 460204"/>
                <a:gd name="connsiteX3" fmla="*/ 3290216 w 3520318"/>
                <a:gd name="connsiteY3" fmla="*/ 460204 h 460204"/>
                <a:gd name="connsiteX4" fmla="*/ 0 w 3520318"/>
                <a:gd name="connsiteY4" fmla="*/ 460204 h 460204"/>
                <a:gd name="connsiteX5" fmla="*/ 230102 w 3520318"/>
                <a:gd name="connsiteY5" fmla="*/ 230102 h 460204"/>
                <a:gd name="connsiteX6" fmla="*/ 0 w 3520318"/>
                <a:gd name="connsiteY6" fmla="*/ 0 h 4602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20318" h="460204">
                  <a:moveTo>
                    <a:pt x="0" y="0"/>
                  </a:moveTo>
                  <a:lnTo>
                    <a:pt x="3290216" y="0"/>
                  </a:lnTo>
                  <a:lnTo>
                    <a:pt x="3520318" y="230102"/>
                  </a:lnTo>
                  <a:lnTo>
                    <a:pt x="3290216" y="460204"/>
                  </a:lnTo>
                  <a:lnTo>
                    <a:pt x="0" y="460204"/>
                  </a:lnTo>
                  <a:lnTo>
                    <a:pt x="230102" y="230102"/>
                  </a:lnTo>
                  <a:lnTo>
                    <a:pt x="0" y="0"/>
                  </a:lnTo>
                  <a:close/>
                </a:path>
              </a:pathLst>
            </a:custGeom>
            <a:solidFill>
              <a:srgbClr val="0070C0"/>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310112" tIns="53340" rIns="256772" bIns="53340" numCol="1" spcCol="1270" anchor="ctr" anchorCtr="0">
              <a:noAutofit/>
            </a:bodyPr>
            <a:lstStyle/>
            <a:p>
              <a:pPr marL="0" lvl="0" indent="0" algn="ctr" defTabSz="889000">
                <a:lnSpc>
                  <a:spcPct val="90000"/>
                </a:lnSpc>
                <a:spcBef>
                  <a:spcPct val="0"/>
                </a:spcBef>
                <a:spcAft>
                  <a:spcPct val="35000"/>
                </a:spcAft>
                <a:buNone/>
              </a:pPr>
              <a:r>
                <a:rPr lang="en-US" sz="2000" b="1" kern="1200"/>
                <a:t>Content</a:t>
              </a:r>
              <a:endParaRPr lang="en-US" sz="2000" b="1" kern="1200" dirty="0"/>
            </a:p>
          </p:txBody>
        </p:sp>
        <p:sp>
          <p:nvSpPr>
            <p:cNvPr id="15" name="Freeform: Shape 14">
              <a:extLst>
                <a:ext uri="{FF2B5EF4-FFF2-40B4-BE49-F238E27FC236}">
                  <a16:creationId xmlns:a16="http://schemas.microsoft.com/office/drawing/2014/main" id="{B5CC2DC3-BFE0-4558-91B4-AB93E2B0C034}"/>
                </a:ext>
              </a:extLst>
            </p:cNvPr>
            <p:cNvSpPr/>
            <p:nvPr/>
          </p:nvSpPr>
          <p:spPr>
            <a:xfrm>
              <a:off x="5636018" y="6401767"/>
              <a:ext cx="3520318" cy="460204"/>
            </a:xfrm>
            <a:custGeom>
              <a:avLst/>
              <a:gdLst>
                <a:gd name="connsiteX0" fmla="*/ 0 w 3520318"/>
                <a:gd name="connsiteY0" fmla="*/ 0 h 460204"/>
                <a:gd name="connsiteX1" fmla="*/ 3290216 w 3520318"/>
                <a:gd name="connsiteY1" fmla="*/ 0 h 460204"/>
                <a:gd name="connsiteX2" fmla="*/ 3520318 w 3520318"/>
                <a:gd name="connsiteY2" fmla="*/ 230102 h 460204"/>
                <a:gd name="connsiteX3" fmla="*/ 3290216 w 3520318"/>
                <a:gd name="connsiteY3" fmla="*/ 460204 h 460204"/>
                <a:gd name="connsiteX4" fmla="*/ 0 w 3520318"/>
                <a:gd name="connsiteY4" fmla="*/ 460204 h 460204"/>
                <a:gd name="connsiteX5" fmla="*/ 230102 w 3520318"/>
                <a:gd name="connsiteY5" fmla="*/ 230102 h 460204"/>
                <a:gd name="connsiteX6" fmla="*/ 0 w 3520318"/>
                <a:gd name="connsiteY6" fmla="*/ 0 h 4602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20318" h="460204">
                  <a:moveTo>
                    <a:pt x="0" y="0"/>
                  </a:moveTo>
                  <a:lnTo>
                    <a:pt x="3290216" y="0"/>
                  </a:lnTo>
                  <a:lnTo>
                    <a:pt x="3520318" y="230102"/>
                  </a:lnTo>
                  <a:lnTo>
                    <a:pt x="3290216" y="460204"/>
                  </a:lnTo>
                  <a:lnTo>
                    <a:pt x="0" y="460204"/>
                  </a:lnTo>
                  <a:lnTo>
                    <a:pt x="230102" y="230102"/>
                  </a:lnTo>
                  <a:lnTo>
                    <a:pt x="0" y="0"/>
                  </a:lnTo>
                  <a:close/>
                </a:path>
              </a:pathLst>
            </a:custGeom>
            <a:solidFill>
              <a:srgbClr val="B3C0E2"/>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310112" tIns="53340" rIns="256772" bIns="53340" numCol="1" spcCol="1270" anchor="ctr" anchorCtr="0">
              <a:noAutofit/>
            </a:bodyPr>
            <a:lstStyle/>
            <a:p>
              <a:pPr marL="0" lvl="0" indent="0" algn="ctr" defTabSz="889000">
                <a:lnSpc>
                  <a:spcPct val="90000"/>
                </a:lnSpc>
                <a:spcBef>
                  <a:spcPct val="0"/>
                </a:spcBef>
                <a:spcAft>
                  <a:spcPct val="35000"/>
                </a:spcAft>
                <a:buNone/>
              </a:pPr>
              <a:r>
                <a:rPr lang="en-US" sz="2000" b="1" kern="1200"/>
                <a:t>Process</a:t>
              </a:r>
              <a:endParaRPr lang="en-US" sz="2000" b="1" kern="1200" dirty="0"/>
            </a:p>
          </p:txBody>
        </p:sp>
        <p:sp>
          <p:nvSpPr>
            <p:cNvPr id="16" name="Freeform: Shape 15">
              <a:extLst>
                <a:ext uri="{FF2B5EF4-FFF2-40B4-BE49-F238E27FC236}">
                  <a16:creationId xmlns:a16="http://schemas.microsoft.com/office/drawing/2014/main" id="{6236437E-87E2-43F1-AD1B-95C446EE927C}"/>
                </a:ext>
              </a:extLst>
            </p:cNvPr>
            <p:cNvSpPr/>
            <p:nvPr/>
          </p:nvSpPr>
          <p:spPr>
            <a:xfrm>
              <a:off x="8914795" y="6401767"/>
              <a:ext cx="3277204" cy="456233"/>
            </a:xfrm>
            <a:custGeom>
              <a:avLst/>
              <a:gdLst>
                <a:gd name="connsiteX0" fmla="*/ 0 w 3520318"/>
                <a:gd name="connsiteY0" fmla="*/ 0 h 460204"/>
                <a:gd name="connsiteX1" fmla="*/ 3290216 w 3520318"/>
                <a:gd name="connsiteY1" fmla="*/ 0 h 460204"/>
                <a:gd name="connsiteX2" fmla="*/ 3520318 w 3520318"/>
                <a:gd name="connsiteY2" fmla="*/ 230102 h 460204"/>
                <a:gd name="connsiteX3" fmla="*/ 3290216 w 3520318"/>
                <a:gd name="connsiteY3" fmla="*/ 460204 h 460204"/>
                <a:gd name="connsiteX4" fmla="*/ 0 w 3520318"/>
                <a:gd name="connsiteY4" fmla="*/ 460204 h 460204"/>
                <a:gd name="connsiteX5" fmla="*/ 230102 w 3520318"/>
                <a:gd name="connsiteY5" fmla="*/ 230102 h 460204"/>
                <a:gd name="connsiteX6" fmla="*/ 0 w 3520318"/>
                <a:gd name="connsiteY6" fmla="*/ 0 h 4602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20318" h="460204">
                  <a:moveTo>
                    <a:pt x="0" y="0"/>
                  </a:moveTo>
                  <a:lnTo>
                    <a:pt x="3290216" y="0"/>
                  </a:lnTo>
                  <a:lnTo>
                    <a:pt x="3520318" y="230102"/>
                  </a:lnTo>
                  <a:lnTo>
                    <a:pt x="3290216" y="460204"/>
                  </a:lnTo>
                  <a:lnTo>
                    <a:pt x="0" y="460204"/>
                  </a:lnTo>
                  <a:lnTo>
                    <a:pt x="230102" y="230102"/>
                  </a:lnTo>
                  <a:lnTo>
                    <a:pt x="0" y="0"/>
                  </a:lnTo>
                  <a:close/>
                </a:path>
              </a:pathLst>
            </a:custGeom>
            <a:solidFill>
              <a:srgbClr val="B3C0E2"/>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310112" tIns="53340" rIns="256772" bIns="53340" numCol="1" spcCol="1270" anchor="ctr" anchorCtr="0">
              <a:noAutofit/>
            </a:bodyPr>
            <a:lstStyle/>
            <a:p>
              <a:pPr marL="0" lvl="0" indent="0" algn="ctr" defTabSz="889000">
                <a:lnSpc>
                  <a:spcPct val="90000"/>
                </a:lnSpc>
                <a:spcBef>
                  <a:spcPct val="0"/>
                </a:spcBef>
                <a:spcAft>
                  <a:spcPct val="35000"/>
                </a:spcAft>
                <a:buNone/>
              </a:pPr>
              <a:r>
                <a:rPr lang="en-US" sz="2000" b="1" kern="1200"/>
                <a:t>Resource package</a:t>
              </a:r>
              <a:endParaRPr lang="en-US" sz="2000" b="1" kern="1200" dirty="0"/>
            </a:p>
          </p:txBody>
        </p:sp>
      </p:grpSp>
    </p:spTree>
    <p:extLst>
      <p:ext uri="{BB962C8B-B14F-4D97-AF65-F5344CB8AC3E}">
        <p14:creationId xmlns:p14="http://schemas.microsoft.com/office/powerpoint/2010/main" val="41357236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98A02EAF-7CD9-41CE-96C0-962CBF389F00}"/>
              </a:ext>
            </a:extLst>
          </p:cNvPr>
          <p:cNvSpPr>
            <a:spLocks noGrp="1"/>
          </p:cNvSpPr>
          <p:nvPr>
            <p:ph type="body" sz="quarter" idx="11"/>
          </p:nvPr>
        </p:nvSpPr>
        <p:spPr>
          <a:xfrm>
            <a:off x="459014" y="449583"/>
            <a:ext cx="11526514" cy="437675"/>
          </a:xfrm>
        </p:spPr>
        <p:txBody>
          <a:bodyPr>
            <a:noAutofit/>
          </a:bodyPr>
          <a:lstStyle/>
          <a:p>
            <a:r>
              <a:rPr lang="en-US">
                <a:latin typeface="Trebuchet MS" panose="020B0603020202020204" pitchFamily="34" charset="0"/>
              </a:rPr>
              <a:t>What </a:t>
            </a:r>
            <a:r>
              <a:rPr lang="en-US" dirty="0">
                <a:latin typeface="Trebuchet MS" panose="020B0603020202020204" pitchFamily="34" charset="0"/>
              </a:rPr>
              <a:t>kind </a:t>
            </a:r>
            <a:r>
              <a:rPr lang="en-US">
                <a:latin typeface="Trebuchet MS" panose="020B0603020202020204" pitchFamily="34" charset="0"/>
              </a:rPr>
              <a:t>of indicators </a:t>
            </a:r>
            <a:r>
              <a:rPr lang="en-US" dirty="0">
                <a:latin typeface="Trebuchet MS" panose="020B0603020202020204" pitchFamily="34" charset="0"/>
              </a:rPr>
              <a:t>does the </a:t>
            </a:r>
            <a:r>
              <a:rPr lang="en-US">
                <a:latin typeface="Trebuchet MS" panose="020B0603020202020204" pitchFamily="34" charset="0"/>
              </a:rPr>
              <a:t>HHFA produce (2) ?</a:t>
            </a:r>
            <a:endParaRPr lang="en-GB" dirty="0">
              <a:latin typeface="Trebuchet MS" panose="020B0603020202020204" pitchFamily="34" charset="0"/>
            </a:endParaRPr>
          </a:p>
        </p:txBody>
      </p:sp>
      <p:sp>
        <p:nvSpPr>
          <p:cNvPr id="4" name="Text Placeholder 3">
            <a:extLst>
              <a:ext uri="{FF2B5EF4-FFF2-40B4-BE49-F238E27FC236}">
                <a16:creationId xmlns:a16="http://schemas.microsoft.com/office/drawing/2014/main" id="{FFD484A6-65AB-49D8-8BA5-074A9A1631DE}"/>
              </a:ext>
            </a:extLst>
          </p:cNvPr>
          <p:cNvSpPr>
            <a:spLocks noGrp="1"/>
          </p:cNvSpPr>
          <p:nvPr>
            <p:ph type="body" sz="quarter" idx="10"/>
          </p:nvPr>
        </p:nvSpPr>
        <p:spPr/>
        <p:txBody>
          <a:bodyPr>
            <a:normAutofit fontScale="77500" lnSpcReduction="20000"/>
          </a:bodyPr>
          <a:lstStyle/>
          <a:p>
            <a:endParaRPr lang="en-GB"/>
          </a:p>
        </p:txBody>
      </p:sp>
      <p:sp>
        <p:nvSpPr>
          <p:cNvPr id="11" name="Text Placeholder 2">
            <a:extLst>
              <a:ext uri="{FF2B5EF4-FFF2-40B4-BE49-F238E27FC236}">
                <a16:creationId xmlns:a16="http://schemas.microsoft.com/office/drawing/2014/main" id="{69A7B9E2-7FC1-4F6B-BF6D-A6719150166D}"/>
              </a:ext>
            </a:extLst>
          </p:cNvPr>
          <p:cNvSpPr txBox="1">
            <a:spLocks/>
          </p:cNvSpPr>
          <p:nvPr/>
        </p:nvSpPr>
        <p:spPr>
          <a:xfrm>
            <a:off x="459014" y="1336840"/>
            <a:ext cx="11526514" cy="4633902"/>
          </a:xfrm>
          <a:prstGeom prst="rect">
            <a:avLst/>
          </a:prstGeom>
        </p:spPr>
        <p:txBody>
          <a:bodyPr vert="horz" lIns="91440" tIns="45720" rIns="91440" bIns="45720" rtlCol="0">
            <a:noAutofit/>
          </a:bodyPr>
          <a:lstStyle>
            <a:lvl1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sz="1800" b="0" kern="1200" spc="20" baseline="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457200" indent="-457200">
              <a:spcAft>
                <a:spcPts val="1200"/>
              </a:spcAft>
              <a:buFont typeface="Arial" panose="020B0604020202020204" pitchFamily="34" charset="0"/>
              <a:buChar char="•"/>
            </a:pPr>
            <a:r>
              <a:rPr lang="en-US" sz="2800" b="1" dirty="0">
                <a:solidFill>
                  <a:schemeClr val="accent1"/>
                </a:solidFill>
                <a:latin typeface="Trebuchet MS" panose="020B0603020202020204" pitchFamily="34" charset="0"/>
              </a:rPr>
              <a:t>Index</a:t>
            </a:r>
            <a:r>
              <a:rPr lang="en-US" sz="2400" b="1" dirty="0">
                <a:solidFill>
                  <a:schemeClr val="accent1"/>
                </a:solidFill>
                <a:latin typeface="Trebuchet MS" panose="020B0603020202020204" pitchFamily="34" charset="0"/>
              </a:rPr>
              <a:t> -</a:t>
            </a:r>
            <a:r>
              <a:rPr lang="en-US" sz="2400" b="1" dirty="0">
                <a:latin typeface="Trebuchet MS" panose="020B0603020202020204" pitchFamily="34" charset="0"/>
              </a:rPr>
              <a:t> </a:t>
            </a:r>
            <a:r>
              <a:rPr lang="en-US" sz="2400" dirty="0">
                <a:latin typeface="Trebuchet MS" panose="020B0603020202020204" pitchFamily="34" charset="0"/>
              </a:rPr>
              <a:t>summarizes a </a:t>
            </a:r>
            <a:r>
              <a:rPr lang="en-US" sz="2400" b="1" dirty="0">
                <a:latin typeface="Trebuchet MS" panose="020B0603020202020204" pitchFamily="34" charset="0"/>
              </a:rPr>
              <a:t>group </a:t>
            </a:r>
            <a:r>
              <a:rPr lang="en-US" sz="2400" b="1">
                <a:latin typeface="Trebuchet MS" panose="020B0603020202020204" pitchFamily="34" charset="0"/>
              </a:rPr>
              <a:t>of indicators</a:t>
            </a:r>
          </a:p>
          <a:p>
            <a:pPr marL="457200" indent="-457200">
              <a:spcAft>
                <a:spcPts val="600"/>
              </a:spcAft>
              <a:buFont typeface="Wingdings" panose="05000000000000000000" pitchFamily="2" charset="2"/>
              <a:buChar char="§"/>
            </a:pPr>
            <a:endParaRPr lang="en-US" sz="2000">
              <a:latin typeface="Trebuchet MS" panose="020B0603020202020204" pitchFamily="34" charset="0"/>
            </a:endParaRPr>
          </a:p>
          <a:p>
            <a:pPr>
              <a:spcAft>
                <a:spcPts val="600"/>
              </a:spcAft>
            </a:pPr>
            <a:r>
              <a:rPr lang="en-US" sz="2000"/>
              <a:t>        </a:t>
            </a:r>
            <a:r>
              <a:rPr lang="en-US" sz="2000">
                <a:latin typeface="Trebuchet MS" panose="020B0603020202020204" pitchFamily="34" charset="0"/>
              </a:rPr>
              <a:t>e.g. </a:t>
            </a:r>
            <a:r>
              <a:rPr lang="en-US" sz="2000" b="1">
                <a:latin typeface="Trebuchet MS" panose="020B0603020202020204" pitchFamily="34" charset="0"/>
              </a:rPr>
              <a:t>Family planning readiness index: </a:t>
            </a:r>
            <a:r>
              <a:rPr lang="en-US" sz="2000">
                <a:latin typeface="Trebuchet MS" panose="020B0603020202020204" pitchFamily="34" charset="0"/>
              </a:rPr>
              <a:t>  % facilities that have </a:t>
            </a:r>
            <a:r>
              <a:rPr lang="en-US" sz="2000" b="1">
                <a:latin typeface="Trebuchet MS" panose="020B0603020202020204" pitchFamily="34" charset="0"/>
              </a:rPr>
              <a:t>all items   </a:t>
            </a:r>
          </a:p>
          <a:p>
            <a:pPr>
              <a:spcAft>
                <a:spcPts val="600"/>
              </a:spcAft>
            </a:pPr>
            <a:r>
              <a:rPr lang="en-US" sz="2000">
                <a:latin typeface="Trebuchet MS" panose="020B0603020202020204" pitchFamily="34" charset="0"/>
              </a:rPr>
              <a:t>             </a:t>
            </a:r>
          </a:p>
          <a:p>
            <a:pPr>
              <a:spcAft>
                <a:spcPts val="1200"/>
              </a:spcAft>
            </a:pPr>
            <a:r>
              <a:rPr lang="en-US" sz="2000">
                <a:latin typeface="Trebuchet MS" panose="020B0603020202020204" pitchFamily="34" charset="0"/>
              </a:rPr>
              <a:t>            </a:t>
            </a:r>
            <a:r>
              <a:rPr lang="en-US" sz="2000" b="1">
                <a:latin typeface="Trebuchet MS" panose="020B0603020202020204" pitchFamily="34" charset="0"/>
              </a:rPr>
              <a:t>“All </a:t>
            </a:r>
            <a:r>
              <a:rPr lang="en-US" sz="2000" b="1" dirty="0">
                <a:latin typeface="Trebuchet MS" panose="020B0603020202020204" pitchFamily="34" charset="0"/>
              </a:rPr>
              <a:t>i</a:t>
            </a:r>
            <a:r>
              <a:rPr lang="en-US" sz="2000" b="1">
                <a:latin typeface="Trebuchet MS" panose="020B0603020202020204" pitchFamily="34" charset="0"/>
              </a:rPr>
              <a:t>tems” includes:</a:t>
            </a:r>
          </a:p>
          <a:p>
            <a:pPr marL="2057400" lvl="8" indent="-274320">
              <a:spcAft>
                <a:spcPts val="600"/>
              </a:spcAft>
            </a:pPr>
            <a:r>
              <a:rPr lang="en-US" sz="2000">
                <a:latin typeface="Trebuchet MS" panose="020B0603020202020204" pitchFamily="34" charset="0"/>
              </a:rPr>
              <a:t>Guidelines </a:t>
            </a:r>
          </a:p>
          <a:p>
            <a:pPr marL="2057400" lvl="8" indent="-274320">
              <a:spcAft>
                <a:spcPts val="600"/>
              </a:spcAft>
            </a:pPr>
            <a:r>
              <a:rPr lang="en-US" sz="2000">
                <a:latin typeface="Trebuchet MS" panose="020B0603020202020204" pitchFamily="34" charset="0"/>
              </a:rPr>
              <a:t>Trained staff </a:t>
            </a:r>
          </a:p>
          <a:p>
            <a:pPr marL="2057400" lvl="8" indent="-274320">
              <a:spcAft>
                <a:spcPts val="600"/>
              </a:spcAft>
            </a:pPr>
            <a:r>
              <a:rPr lang="en-US" sz="2000">
                <a:latin typeface="Trebuchet MS" panose="020B0603020202020204" pitchFamily="34" charset="0"/>
              </a:rPr>
              <a:t> Equipment </a:t>
            </a:r>
          </a:p>
          <a:p>
            <a:pPr marL="2057400" lvl="8" indent="-274320">
              <a:spcAft>
                <a:spcPts val="600"/>
              </a:spcAft>
            </a:pPr>
            <a:r>
              <a:rPr lang="en-US" sz="2000">
                <a:latin typeface="Trebuchet MS" panose="020B0603020202020204" pitchFamily="34" charset="0"/>
              </a:rPr>
              <a:t> Diagnostics </a:t>
            </a:r>
          </a:p>
          <a:p>
            <a:pPr marL="2057400" lvl="8" indent="-274320">
              <a:spcAft>
                <a:spcPts val="600"/>
              </a:spcAft>
            </a:pPr>
            <a:r>
              <a:rPr lang="en-US" sz="2000">
                <a:latin typeface="Trebuchet MS" panose="020B0603020202020204" pitchFamily="34" charset="0"/>
              </a:rPr>
              <a:t> Medicines and commodities</a:t>
            </a:r>
            <a:endParaRPr lang="en-US" sz="2000" dirty="0">
              <a:latin typeface="Trebuchet MS" panose="020B0603020202020204" pitchFamily="34" charset="0"/>
            </a:endParaRPr>
          </a:p>
          <a:p>
            <a:pPr>
              <a:spcAft>
                <a:spcPts val="600"/>
              </a:spcAft>
            </a:pPr>
            <a:r>
              <a:rPr lang="en-US" sz="2000" dirty="0"/>
              <a:t>	</a:t>
            </a:r>
          </a:p>
          <a:p>
            <a:r>
              <a:rPr lang="en-US" sz="1600" dirty="0">
                <a:latin typeface="Trebuchet MS" panose="020B0603020202020204" pitchFamily="34" charset="0"/>
              </a:rPr>
              <a:t>                                           </a:t>
            </a:r>
            <a:endParaRPr lang="en-US" sz="2000" dirty="0"/>
          </a:p>
          <a:p>
            <a:endParaRPr lang="en-US" sz="2000"/>
          </a:p>
          <a:p>
            <a:endParaRPr lang="en-US" sz="2000" dirty="0"/>
          </a:p>
          <a:p>
            <a:endParaRPr lang="en-US" sz="2000" dirty="0"/>
          </a:p>
          <a:p>
            <a:endParaRPr lang="en-GB" sz="2000" dirty="0"/>
          </a:p>
        </p:txBody>
      </p:sp>
      <p:grpSp>
        <p:nvGrpSpPr>
          <p:cNvPr id="5" name="Group 4">
            <a:extLst>
              <a:ext uri="{FF2B5EF4-FFF2-40B4-BE49-F238E27FC236}">
                <a16:creationId xmlns:a16="http://schemas.microsoft.com/office/drawing/2014/main" id="{7438BB40-CC4A-4A03-AB72-CD1E7D0CEA66}"/>
              </a:ext>
            </a:extLst>
          </p:cNvPr>
          <p:cNvGrpSpPr/>
          <p:nvPr/>
        </p:nvGrpSpPr>
        <p:grpSpPr>
          <a:xfrm>
            <a:off x="0" y="6401767"/>
            <a:ext cx="12191999" cy="460204"/>
            <a:chOff x="0" y="6401767"/>
            <a:chExt cx="12191999" cy="460204"/>
          </a:xfrm>
        </p:grpSpPr>
        <p:sp>
          <p:nvSpPr>
            <p:cNvPr id="6" name="Rectangle 5">
              <a:extLst>
                <a:ext uri="{FF2B5EF4-FFF2-40B4-BE49-F238E27FC236}">
                  <a16:creationId xmlns:a16="http://schemas.microsoft.com/office/drawing/2014/main" id="{623E16F2-14FC-4D74-A627-8842DE01871A}"/>
                </a:ext>
              </a:extLst>
            </p:cNvPr>
            <p:cNvSpPr/>
            <p:nvPr/>
          </p:nvSpPr>
          <p:spPr>
            <a:xfrm>
              <a:off x="0" y="6401767"/>
              <a:ext cx="11976100" cy="460204"/>
            </a:xfrm>
            <a:prstGeom prst="rect">
              <a:avLst/>
            </a:prstGeom>
            <a:noFill/>
          </p:spPr>
        </p:sp>
        <p:sp>
          <p:nvSpPr>
            <p:cNvPr id="7" name="Freeform: Shape 6">
              <a:extLst>
                <a:ext uri="{FF2B5EF4-FFF2-40B4-BE49-F238E27FC236}">
                  <a16:creationId xmlns:a16="http://schemas.microsoft.com/office/drawing/2014/main" id="{D1429091-724A-4365-992A-B046F6A1ED95}"/>
                </a:ext>
              </a:extLst>
            </p:cNvPr>
            <p:cNvSpPr/>
            <p:nvPr/>
          </p:nvSpPr>
          <p:spPr>
            <a:xfrm>
              <a:off x="0" y="6401767"/>
              <a:ext cx="3520318" cy="460204"/>
            </a:xfrm>
            <a:custGeom>
              <a:avLst/>
              <a:gdLst>
                <a:gd name="connsiteX0" fmla="*/ 0 w 3520318"/>
                <a:gd name="connsiteY0" fmla="*/ 0 h 460204"/>
                <a:gd name="connsiteX1" fmla="*/ 3290216 w 3520318"/>
                <a:gd name="connsiteY1" fmla="*/ 0 h 460204"/>
                <a:gd name="connsiteX2" fmla="*/ 3520318 w 3520318"/>
                <a:gd name="connsiteY2" fmla="*/ 230102 h 460204"/>
                <a:gd name="connsiteX3" fmla="*/ 3290216 w 3520318"/>
                <a:gd name="connsiteY3" fmla="*/ 460204 h 460204"/>
                <a:gd name="connsiteX4" fmla="*/ 0 w 3520318"/>
                <a:gd name="connsiteY4" fmla="*/ 460204 h 460204"/>
                <a:gd name="connsiteX5" fmla="*/ 0 w 3520318"/>
                <a:gd name="connsiteY5" fmla="*/ 0 h 4602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520318" h="460204">
                  <a:moveTo>
                    <a:pt x="0" y="0"/>
                  </a:moveTo>
                  <a:lnTo>
                    <a:pt x="3290216" y="0"/>
                  </a:lnTo>
                  <a:lnTo>
                    <a:pt x="3520318" y="230102"/>
                  </a:lnTo>
                  <a:lnTo>
                    <a:pt x="3290216" y="460204"/>
                  </a:lnTo>
                  <a:lnTo>
                    <a:pt x="0" y="460204"/>
                  </a:lnTo>
                  <a:lnTo>
                    <a:pt x="0" y="0"/>
                  </a:lnTo>
                  <a:close/>
                </a:path>
              </a:pathLst>
            </a:custGeom>
            <a:solidFill>
              <a:srgbClr val="B3C0E2"/>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106680" tIns="53340" rIns="141721" bIns="53340" numCol="1" spcCol="1270" anchor="ctr" anchorCtr="0">
              <a:noAutofit/>
            </a:bodyPr>
            <a:lstStyle/>
            <a:p>
              <a:pPr marL="0" lvl="0" indent="0" algn="ctr" defTabSz="889000">
                <a:lnSpc>
                  <a:spcPct val="90000"/>
                </a:lnSpc>
                <a:spcBef>
                  <a:spcPct val="0"/>
                </a:spcBef>
                <a:spcAft>
                  <a:spcPct val="35000"/>
                </a:spcAft>
                <a:buNone/>
              </a:pPr>
              <a:r>
                <a:rPr lang="en-US" sz="2000" b="1" kern="1200"/>
                <a:t>Overview</a:t>
              </a:r>
              <a:endParaRPr lang="en-US" sz="2000" b="1" kern="1200" dirty="0"/>
            </a:p>
          </p:txBody>
        </p:sp>
        <p:sp>
          <p:nvSpPr>
            <p:cNvPr id="8" name="Freeform: Shape 7">
              <a:extLst>
                <a:ext uri="{FF2B5EF4-FFF2-40B4-BE49-F238E27FC236}">
                  <a16:creationId xmlns:a16="http://schemas.microsoft.com/office/drawing/2014/main" id="{A53159EC-D64F-4192-833C-4C0D096BF1FF}"/>
                </a:ext>
              </a:extLst>
            </p:cNvPr>
            <p:cNvSpPr/>
            <p:nvPr/>
          </p:nvSpPr>
          <p:spPr>
            <a:xfrm>
              <a:off x="2819763" y="6401767"/>
              <a:ext cx="3520318" cy="460204"/>
            </a:xfrm>
            <a:custGeom>
              <a:avLst/>
              <a:gdLst>
                <a:gd name="connsiteX0" fmla="*/ 0 w 3520318"/>
                <a:gd name="connsiteY0" fmla="*/ 0 h 460204"/>
                <a:gd name="connsiteX1" fmla="*/ 3290216 w 3520318"/>
                <a:gd name="connsiteY1" fmla="*/ 0 h 460204"/>
                <a:gd name="connsiteX2" fmla="*/ 3520318 w 3520318"/>
                <a:gd name="connsiteY2" fmla="*/ 230102 h 460204"/>
                <a:gd name="connsiteX3" fmla="*/ 3290216 w 3520318"/>
                <a:gd name="connsiteY3" fmla="*/ 460204 h 460204"/>
                <a:gd name="connsiteX4" fmla="*/ 0 w 3520318"/>
                <a:gd name="connsiteY4" fmla="*/ 460204 h 460204"/>
                <a:gd name="connsiteX5" fmla="*/ 230102 w 3520318"/>
                <a:gd name="connsiteY5" fmla="*/ 230102 h 460204"/>
                <a:gd name="connsiteX6" fmla="*/ 0 w 3520318"/>
                <a:gd name="connsiteY6" fmla="*/ 0 h 4602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20318" h="460204">
                  <a:moveTo>
                    <a:pt x="0" y="0"/>
                  </a:moveTo>
                  <a:lnTo>
                    <a:pt x="3290216" y="0"/>
                  </a:lnTo>
                  <a:lnTo>
                    <a:pt x="3520318" y="230102"/>
                  </a:lnTo>
                  <a:lnTo>
                    <a:pt x="3290216" y="460204"/>
                  </a:lnTo>
                  <a:lnTo>
                    <a:pt x="0" y="460204"/>
                  </a:lnTo>
                  <a:lnTo>
                    <a:pt x="230102" y="230102"/>
                  </a:lnTo>
                  <a:lnTo>
                    <a:pt x="0" y="0"/>
                  </a:lnTo>
                  <a:close/>
                </a:path>
              </a:pathLst>
            </a:custGeom>
            <a:solidFill>
              <a:srgbClr val="0070C0"/>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310112" tIns="53340" rIns="256772" bIns="53340" numCol="1" spcCol="1270" anchor="ctr" anchorCtr="0">
              <a:noAutofit/>
            </a:bodyPr>
            <a:lstStyle/>
            <a:p>
              <a:pPr marL="0" lvl="0" indent="0" algn="ctr" defTabSz="889000">
                <a:lnSpc>
                  <a:spcPct val="90000"/>
                </a:lnSpc>
                <a:spcBef>
                  <a:spcPct val="0"/>
                </a:spcBef>
                <a:spcAft>
                  <a:spcPct val="35000"/>
                </a:spcAft>
                <a:buNone/>
              </a:pPr>
              <a:r>
                <a:rPr lang="en-US" sz="2000" b="1" kern="1200"/>
                <a:t>Content</a:t>
              </a:r>
              <a:endParaRPr lang="en-US" sz="2000" b="1" kern="1200" dirty="0"/>
            </a:p>
          </p:txBody>
        </p:sp>
        <p:sp>
          <p:nvSpPr>
            <p:cNvPr id="9" name="Freeform: Shape 8">
              <a:extLst>
                <a:ext uri="{FF2B5EF4-FFF2-40B4-BE49-F238E27FC236}">
                  <a16:creationId xmlns:a16="http://schemas.microsoft.com/office/drawing/2014/main" id="{C2C9B124-BAF2-4AC5-86EF-D5241C53255E}"/>
                </a:ext>
              </a:extLst>
            </p:cNvPr>
            <p:cNvSpPr/>
            <p:nvPr/>
          </p:nvSpPr>
          <p:spPr>
            <a:xfrm>
              <a:off x="5636018" y="6401767"/>
              <a:ext cx="3520318" cy="460204"/>
            </a:xfrm>
            <a:custGeom>
              <a:avLst/>
              <a:gdLst>
                <a:gd name="connsiteX0" fmla="*/ 0 w 3520318"/>
                <a:gd name="connsiteY0" fmla="*/ 0 h 460204"/>
                <a:gd name="connsiteX1" fmla="*/ 3290216 w 3520318"/>
                <a:gd name="connsiteY1" fmla="*/ 0 h 460204"/>
                <a:gd name="connsiteX2" fmla="*/ 3520318 w 3520318"/>
                <a:gd name="connsiteY2" fmla="*/ 230102 h 460204"/>
                <a:gd name="connsiteX3" fmla="*/ 3290216 w 3520318"/>
                <a:gd name="connsiteY3" fmla="*/ 460204 h 460204"/>
                <a:gd name="connsiteX4" fmla="*/ 0 w 3520318"/>
                <a:gd name="connsiteY4" fmla="*/ 460204 h 460204"/>
                <a:gd name="connsiteX5" fmla="*/ 230102 w 3520318"/>
                <a:gd name="connsiteY5" fmla="*/ 230102 h 460204"/>
                <a:gd name="connsiteX6" fmla="*/ 0 w 3520318"/>
                <a:gd name="connsiteY6" fmla="*/ 0 h 4602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20318" h="460204">
                  <a:moveTo>
                    <a:pt x="0" y="0"/>
                  </a:moveTo>
                  <a:lnTo>
                    <a:pt x="3290216" y="0"/>
                  </a:lnTo>
                  <a:lnTo>
                    <a:pt x="3520318" y="230102"/>
                  </a:lnTo>
                  <a:lnTo>
                    <a:pt x="3290216" y="460204"/>
                  </a:lnTo>
                  <a:lnTo>
                    <a:pt x="0" y="460204"/>
                  </a:lnTo>
                  <a:lnTo>
                    <a:pt x="230102" y="230102"/>
                  </a:lnTo>
                  <a:lnTo>
                    <a:pt x="0" y="0"/>
                  </a:lnTo>
                  <a:close/>
                </a:path>
              </a:pathLst>
            </a:custGeom>
            <a:solidFill>
              <a:srgbClr val="B3C0E2"/>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310112" tIns="53340" rIns="256772" bIns="53340" numCol="1" spcCol="1270" anchor="ctr" anchorCtr="0">
              <a:noAutofit/>
            </a:bodyPr>
            <a:lstStyle/>
            <a:p>
              <a:pPr marL="0" lvl="0" indent="0" algn="ctr" defTabSz="889000">
                <a:lnSpc>
                  <a:spcPct val="90000"/>
                </a:lnSpc>
                <a:spcBef>
                  <a:spcPct val="0"/>
                </a:spcBef>
                <a:spcAft>
                  <a:spcPct val="35000"/>
                </a:spcAft>
                <a:buNone/>
              </a:pPr>
              <a:r>
                <a:rPr lang="en-US" sz="2000" b="1" kern="1200"/>
                <a:t>Process</a:t>
              </a:r>
              <a:endParaRPr lang="en-US" sz="2000" b="1" kern="1200" dirty="0"/>
            </a:p>
          </p:txBody>
        </p:sp>
        <p:sp>
          <p:nvSpPr>
            <p:cNvPr id="10" name="Freeform: Shape 9">
              <a:extLst>
                <a:ext uri="{FF2B5EF4-FFF2-40B4-BE49-F238E27FC236}">
                  <a16:creationId xmlns:a16="http://schemas.microsoft.com/office/drawing/2014/main" id="{B14FCBAD-CE64-4E66-8DE9-8BC09E066F2E}"/>
                </a:ext>
              </a:extLst>
            </p:cNvPr>
            <p:cNvSpPr/>
            <p:nvPr/>
          </p:nvSpPr>
          <p:spPr>
            <a:xfrm>
              <a:off x="8914795" y="6401767"/>
              <a:ext cx="3277204" cy="456233"/>
            </a:xfrm>
            <a:custGeom>
              <a:avLst/>
              <a:gdLst>
                <a:gd name="connsiteX0" fmla="*/ 0 w 3520318"/>
                <a:gd name="connsiteY0" fmla="*/ 0 h 460204"/>
                <a:gd name="connsiteX1" fmla="*/ 3290216 w 3520318"/>
                <a:gd name="connsiteY1" fmla="*/ 0 h 460204"/>
                <a:gd name="connsiteX2" fmla="*/ 3520318 w 3520318"/>
                <a:gd name="connsiteY2" fmla="*/ 230102 h 460204"/>
                <a:gd name="connsiteX3" fmla="*/ 3290216 w 3520318"/>
                <a:gd name="connsiteY3" fmla="*/ 460204 h 460204"/>
                <a:gd name="connsiteX4" fmla="*/ 0 w 3520318"/>
                <a:gd name="connsiteY4" fmla="*/ 460204 h 460204"/>
                <a:gd name="connsiteX5" fmla="*/ 230102 w 3520318"/>
                <a:gd name="connsiteY5" fmla="*/ 230102 h 460204"/>
                <a:gd name="connsiteX6" fmla="*/ 0 w 3520318"/>
                <a:gd name="connsiteY6" fmla="*/ 0 h 4602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20318" h="460204">
                  <a:moveTo>
                    <a:pt x="0" y="0"/>
                  </a:moveTo>
                  <a:lnTo>
                    <a:pt x="3290216" y="0"/>
                  </a:lnTo>
                  <a:lnTo>
                    <a:pt x="3520318" y="230102"/>
                  </a:lnTo>
                  <a:lnTo>
                    <a:pt x="3290216" y="460204"/>
                  </a:lnTo>
                  <a:lnTo>
                    <a:pt x="0" y="460204"/>
                  </a:lnTo>
                  <a:lnTo>
                    <a:pt x="230102" y="230102"/>
                  </a:lnTo>
                  <a:lnTo>
                    <a:pt x="0" y="0"/>
                  </a:lnTo>
                  <a:close/>
                </a:path>
              </a:pathLst>
            </a:custGeom>
            <a:solidFill>
              <a:srgbClr val="B3C0E2"/>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310112" tIns="53340" rIns="256772" bIns="53340" numCol="1" spcCol="1270" anchor="ctr" anchorCtr="0">
              <a:noAutofit/>
            </a:bodyPr>
            <a:lstStyle/>
            <a:p>
              <a:pPr marL="0" lvl="0" indent="0" algn="ctr" defTabSz="889000">
                <a:lnSpc>
                  <a:spcPct val="90000"/>
                </a:lnSpc>
                <a:spcBef>
                  <a:spcPct val="0"/>
                </a:spcBef>
                <a:spcAft>
                  <a:spcPct val="35000"/>
                </a:spcAft>
                <a:buNone/>
              </a:pPr>
              <a:r>
                <a:rPr lang="en-US" sz="2000" b="1" kern="1200"/>
                <a:t>Resource package</a:t>
              </a:r>
              <a:endParaRPr lang="en-US" sz="2000" b="1" kern="1200" dirty="0"/>
            </a:p>
          </p:txBody>
        </p:sp>
      </p:grpSp>
    </p:spTree>
    <p:extLst>
      <p:ext uri="{BB962C8B-B14F-4D97-AF65-F5344CB8AC3E}">
        <p14:creationId xmlns:p14="http://schemas.microsoft.com/office/powerpoint/2010/main" val="41975901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1EBF9C60-952F-4824-9BB9-B0D2A49A5292}"/>
              </a:ext>
            </a:extLst>
          </p:cNvPr>
          <p:cNvSpPr>
            <a:spLocks noGrp="1"/>
          </p:cNvSpPr>
          <p:nvPr>
            <p:ph type="body" sz="quarter" idx="11"/>
          </p:nvPr>
        </p:nvSpPr>
        <p:spPr/>
        <p:txBody>
          <a:bodyPr/>
          <a:lstStyle/>
          <a:p>
            <a:r>
              <a:rPr lang="en-US">
                <a:latin typeface="Trebuchet MS" panose="020B0603020202020204" pitchFamily="34" charset="0"/>
              </a:rPr>
              <a:t>What </a:t>
            </a:r>
            <a:r>
              <a:rPr lang="en-US" dirty="0">
                <a:latin typeface="Trebuchet MS" panose="020B0603020202020204" pitchFamily="34" charset="0"/>
              </a:rPr>
              <a:t>the HHFA </a:t>
            </a:r>
            <a:r>
              <a:rPr lang="en-US">
                <a:latin typeface="Trebuchet MS" panose="020B0603020202020204" pitchFamily="34" charset="0"/>
              </a:rPr>
              <a:t>can and can’t </a:t>
            </a:r>
            <a:r>
              <a:rPr lang="en-US" dirty="0">
                <a:latin typeface="Trebuchet MS" panose="020B0603020202020204" pitchFamily="34" charset="0"/>
              </a:rPr>
              <a:t>tell you</a:t>
            </a:r>
          </a:p>
          <a:p>
            <a:endParaRPr lang="en-GB" dirty="0">
              <a:latin typeface="Trebuchet MS" panose="020B0603020202020204" pitchFamily="34" charset="0"/>
            </a:endParaRPr>
          </a:p>
          <a:p>
            <a:endParaRPr lang="en-GB" dirty="0">
              <a:latin typeface="Trebuchet MS" panose="020B0603020202020204" pitchFamily="34" charset="0"/>
            </a:endParaRPr>
          </a:p>
        </p:txBody>
      </p:sp>
      <p:sp>
        <p:nvSpPr>
          <p:cNvPr id="3" name="Text Placeholder 2">
            <a:extLst>
              <a:ext uri="{FF2B5EF4-FFF2-40B4-BE49-F238E27FC236}">
                <a16:creationId xmlns:a16="http://schemas.microsoft.com/office/drawing/2014/main" id="{1AEFACAF-690E-487B-9299-22F9CE458B5E}"/>
              </a:ext>
            </a:extLst>
          </p:cNvPr>
          <p:cNvSpPr>
            <a:spLocks noGrp="1"/>
          </p:cNvSpPr>
          <p:nvPr>
            <p:ph type="body" sz="quarter" idx="12"/>
          </p:nvPr>
        </p:nvSpPr>
        <p:spPr>
          <a:xfrm>
            <a:off x="546056" y="1214980"/>
            <a:ext cx="11186930" cy="5413990"/>
          </a:xfrm>
        </p:spPr>
        <p:txBody>
          <a:bodyPr>
            <a:normAutofit fontScale="92500" lnSpcReduction="20000"/>
          </a:bodyPr>
          <a:lstStyle/>
          <a:p>
            <a:r>
              <a:rPr lang="en-US" sz="2400" b="1" dirty="0">
                <a:solidFill>
                  <a:schemeClr val="accent1"/>
                </a:solidFill>
              </a:rPr>
              <a:t>Information an HHFA can provide:</a:t>
            </a:r>
          </a:p>
          <a:p>
            <a:endParaRPr lang="en-US" dirty="0"/>
          </a:p>
          <a:p>
            <a:pPr marL="285750" indent="-285750">
              <a:spcAft>
                <a:spcPts val="600"/>
              </a:spcAft>
              <a:buFont typeface="Arial" panose="020B0604020202020204" pitchFamily="34" charset="0"/>
              <a:buChar char="•"/>
            </a:pPr>
            <a:r>
              <a:rPr lang="en-US" sz="2200" dirty="0"/>
              <a:t>The </a:t>
            </a:r>
            <a:r>
              <a:rPr lang="en-US" sz="2200" b="1" dirty="0"/>
              <a:t>services that are available </a:t>
            </a:r>
            <a:r>
              <a:rPr lang="en-US" sz="2200" dirty="0"/>
              <a:t>in health facilities</a:t>
            </a:r>
          </a:p>
          <a:p>
            <a:pPr marL="285750" indent="-285750">
              <a:spcAft>
                <a:spcPts val="600"/>
              </a:spcAft>
              <a:buFont typeface="Arial" panose="020B0604020202020204" pitchFamily="34" charset="0"/>
              <a:buChar char="•"/>
            </a:pPr>
            <a:r>
              <a:rPr lang="en-US" sz="2200" dirty="0"/>
              <a:t>The </a:t>
            </a:r>
            <a:r>
              <a:rPr lang="en-US" sz="2200" b="1" dirty="0"/>
              <a:t>resources</a:t>
            </a:r>
            <a:r>
              <a:rPr lang="en-US" sz="2200" dirty="0"/>
              <a:t> (staff, guidelines, equipment</a:t>
            </a:r>
            <a:r>
              <a:rPr lang="en-US" sz="2200"/>
              <a:t>, medicines, commodities</a:t>
            </a:r>
            <a:r>
              <a:rPr lang="en-US" sz="2200" dirty="0"/>
              <a:t>) that are in </a:t>
            </a:r>
            <a:r>
              <a:rPr lang="en-US" sz="2200"/>
              <a:t>place </a:t>
            </a:r>
          </a:p>
          <a:p>
            <a:pPr marL="285750" indent="-285750">
              <a:spcAft>
                <a:spcPts val="600"/>
              </a:spcAft>
              <a:buFont typeface="Arial" panose="020B0604020202020204" pitchFamily="34" charset="0"/>
              <a:buChar char="•"/>
            </a:pPr>
            <a:r>
              <a:rPr lang="en-US" sz="2200"/>
              <a:t>The </a:t>
            </a:r>
            <a:r>
              <a:rPr lang="en-US" sz="2200" dirty="0"/>
              <a:t>extent to which required </a:t>
            </a:r>
            <a:r>
              <a:rPr lang="en-US" sz="2200" b="1" dirty="0"/>
              <a:t>standards are followed in the patient care process</a:t>
            </a:r>
          </a:p>
          <a:p>
            <a:pPr marL="285750" indent="-285750">
              <a:buFont typeface="Arial" panose="020B0604020202020204" pitchFamily="34" charset="0"/>
              <a:buChar char="•"/>
            </a:pPr>
            <a:r>
              <a:rPr lang="en-US" sz="2200"/>
              <a:t>The </a:t>
            </a:r>
            <a:r>
              <a:rPr lang="en-US" sz="2200" b="1"/>
              <a:t>management systems </a:t>
            </a:r>
            <a:r>
              <a:rPr lang="en-US" sz="2200"/>
              <a:t>that are in place to deliver services in these facilities</a:t>
            </a:r>
          </a:p>
          <a:p>
            <a:r>
              <a:rPr lang="en-US" sz="2000"/>
              <a:t>     </a:t>
            </a:r>
            <a:endParaRPr lang="en-US" sz="2000" dirty="0"/>
          </a:p>
          <a:p>
            <a:r>
              <a:rPr lang="en-US" sz="2400" b="1" dirty="0">
                <a:solidFill>
                  <a:schemeClr val="accent1"/>
                </a:solidFill>
              </a:rPr>
              <a:t>Information an </a:t>
            </a:r>
            <a:r>
              <a:rPr lang="en-US" sz="2400" b="1">
                <a:solidFill>
                  <a:schemeClr val="accent1"/>
                </a:solidFill>
              </a:rPr>
              <a:t>HHFA </a:t>
            </a:r>
            <a:r>
              <a:rPr lang="en-US" sz="2400" b="1" u="sng">
                <a:solidFill>
                  <a:schemeClr val="accent1"/>
                </a:solidFill>
              </a:rPr>
              <a:t>can’t</a:t>
            </a:r>
            <a:r>
              <a:rPr lang="en-US" sz="2400" b="1">
                <a:solidFill>
                  <a:schemeClr val="accent1"/>
                </a:solidFill>
              </a:rPr>
              <a:t> provide:</a:t>
            </a:r>
          </a:p>
          <a:p>
            <a:endParaRPr lang="en-US" dirty="0"/>
          </a:p>
          <a:p>
            <a:pPr marL="285750" indent="-285750">
              <a:spcAft>
                <a:spcPts val="600"/>
              </a:spcAft>
              <a:buFont typeface="Arial" panose="020B0604020202020204" pitchFamily="34" charset="0"/>
              <a:buChar char="•"/>
            </a:pPr>
            <a:r>
              <a:rPr lang="en-US" sz="2200" dirty="0"/>
              <a:t>Coverage of interventions, service utilization, </a:t>
            </a:r>
            <a:r>
              <a:rPr lang="en-US" sz="2200"/>
              <a:t>disease incidence / prevalence</a:t>
            </a:r>
            <a:r>
              <a:rPr lang="en-US" sz="2200" dirty="0"/>
              <a:t>, treatment outcomes</a:t>
            </a:r>
          </a:p>
          <a:p>
            <a:pPr marL="285750" indent="-285750">
              <a:spcAft>
                <a:spcPts val="600"/>
              </a:spcAft>
              <a:buFont typeface="Arial" panose="020B0604020202020204" pitchFamily="34" charset="0"/>
              <a:buChar char="•"/>
            </a:pPr>
            <a:r>
              <a:rPr lang="en-US" sz="2200" dirty="0"/>
              <a:t>In-depth quality of </a:t>
            </a:r>
            <a:r>
              <a:rPr lang="en-US" sz="2200"/>
              <a:t>care using various methods</a:t>
            </a:r>
            <a:endParaRPr lang="en-US" sz="2200" dirty="0"/>
          </a:p>
          <a:p>
            <a:pPr marL="285750" indent="-285750">
              <a:spcAft>
                <a:spcPts val="600"/>
              </a:spcAft>
              <a:buFont typeface="Arial" panose="020B0604020202020204" pitchFamily="34" charset="0"/>
              <a:buChar char="•"/>
            </a:pPr>
            <a:r>
              <a:rPr lang="en-US" sz="2200" dirty="0"/>
              <a:t>Information on the quality </a:t>
            </a:r>
            <a:r>
              <a:rPr lang="en-US" sz="2200"/>
              <a:t>of routine data  (RHIS/HMIS) - needs DQR with different methodology</a:t>
            </a:r>
            <a:endParaRPr lang="en-US" sz="2200" dirty="0"/>
          </a:p>
          <a:p>
            <a:pPr marL="285750" indent="-285750">
              <a:buFont typeface="Arial" panose="020B0604020202020204" pitchFamily="34" charset="0"/>
              <a:buChar char="•"/>
            </a:pPr>
            <a:r>
              <a:rPr lang="en-US" sz="2200" dirty="0"/>
              <a:t>Comparisons between </a:t>
            </a:r>
            <a:r>
              <a:rPr lang="en-US" sz="2200"/>
              <a:t>individual facilities </a:t>
            </a:r>
            <a:r>
              <a:rPr lang="en-US" sz="2200" dirty="0"/>
              <a:t>(unless implementing a census, and then would need a </a:t>
            </a:r>
            <a:r>
              <a:rPr lang="en-US" sz="2200"/>
              <a:t>different kind of analysis</a:t>
            </a:r>
            <a:r>
              <a:rPr lang="en-US" sz="2200" dirty="0"/>
              <a:t>)</a:t>
            </a:r>
          </a:p>
          <a:p>
            <a:pPr>
              <a:spcAft>
                <a:spcPts val="1200"/>
              </a:spcAft>
            </a:pPr>
            <a:endParaRPr lang="en-US" sz="2200" dirty="0"/>
          </a:p>
          <a:p>
            <a:pPr>
              <a:spcAft>
                <a:spcPts val="600"/>
              </a:spcAft>
            </a:pPr>
            <a:r>
              <a:rPr lang="en-US" sz="2400"/>
              <a:t>HHFA </a:t>
            </a:r>
            <a:r>
              <a:rPr lang="en-US" sz="2400" dirty="0"/>
              <a:t>is designed to provide information about </a:t>
            </a:r>
            <a:r>
              <a:rPr lang="en-US" sz="2400"/>
              <a:t>the </a:t>
            </a:r>
            <a:r>
              <a:rPr lang="en-US" sz="2400" b="1"/>
              <a:t>overall</a:t>
            </a:r>
            <a:r>
              <a:rPr lang="en-US" sz="2400"/>
              <a:t> </a:t>
            </a:r>
            <a:r>
              <a:rPr lang="en-US" sz="2400" b="1"/>
              <a:t>service delivery system</a:t>
            </a:r>
            <a:r>
              <a:rPr lang="en-US" sz="2400"/>
              <a:t>, </a:t>
            </a:r>
            <a:r>
              <a:rPr lang="en-US" sz="2400" dirty="0"/>
              <a:t>rather </a:t>
            </a:r>
            <a:r>
              <a:rPr lang="en-US" sz="2400"/>
              <a:t>than about individual health facilities.</a:t>
            </a:r>
            <a:endParaRPr lang="en-US" sz="2400" dirty="0"/>
          </a:p>
          <a:p>
            <a:endParaRPr lang="en-GB" dirty="0"/>
          </a:p>
        </p:txBody>
      </p:sp>
      <p:sp>
        <p:nvSpPr>
          <p:cNvPr id="4" name="Text Placeholder 3">
            <a:extLst>
              <a:ext uri="{FF2B5EF4-FFF2-40B4-BE49-F238E27FC236}">
                <a16:creationId xmlns:a16="http://schemas.microsoft.com/office/drawing/2014/main" id="{8E8E2CAC-E565-425F-941A-C900B2030D9B}"/>
              </a:ext>
            </a:extLst>
          </p:cNvPr>
          <p:cNvSpPr>
            <a:spLocks noGrp="1"/>
          </p:cNvSpPr>
          <p:nvPr>
            <p:ph type="body" sz="quarter" idx="10"/>
          </p:nvPr>
        </p:nvSpPr>
        <p:spPr/>
        <p:txBody>
          <a:bodyPr>
            <a:normAutofit fontScale="25000" lnSpcReduction="20000"/>
          </a:bodyPr>
          <a:lstStyle/>
          <a:p>
            <a:pPr lvl="0"/>
            <a:r>
              <a:rPr lang="en-US"/>
              <a:t>% facilities that offer a certain service or have a certain item available or a certain system/condition in pla</a:t>
            </a:r>
            <a:r>
              <a:rPr lang="en-US" sz="1050" b="1"/>
              <a:t>Overview</a:t>
            </a:r>
          </a:p>
          <a:p>
            <a:pPr lvl="0" algn="ctr"/>
            <a:r>
              <a:rPr lang="en-US" sz="1050" b="1"/>
              <a:t>Resource package</a:t>
            </a:r>
          </a:p>
          <a:p>
            <a:pPr lvl="0"/>
            <a:r>
              <a:rPr lang="en-US" sz="1050" b="1"/>
              <a:t>Intro. to questionnaire adaptation</a:t>
            </a:r>
          </a:p>
          <a:p>
            <a:pPr marL="0" marR="0" lvl="0" indent="0" algn="l" defTabSz="914400" rtl="0" eaLnBrk="1" fontAlgn="auto" latinLnBrk="0" hangingPunct="1">
              <a:lnSpc>
                <a:spcPct val="100000"/>
              </a:lnSpc>
              <a:spcBef>
                <a:spcPts val="0"/>
              </a:spcBef>
              <a:spcAft>
                <a:spcPts val="0"/>
              </a:spcAft>
              <a:buClrTx/>
              <a:buSzTx/>
              <a:buFontTx/>
              <a:buNone/>
              <a:tabLst/>
              <a:defRPr/>
            </a:pPr>
            <a:r>
              <a:rPr lang="en-US"/>
              <a:t>ce</a:t>
            </a:r>
          </a:p>
          <a:p>
            <a:r>
              <a:rPr lang="en-GB"/>
              <a:t>% facilities offering a specific service that have a certain item available  or a certain system/condition in place</a:t>
            </a:r>
          </a:p>
          <a:p>
            <a:endParaRPr lang="en-GB"/>
          </a:p>
        </p:txBody>
      </p:sp>
      <p:sp>
        <p:nvSpPr>
          <p:cNvPr id="14" name="Rectangle 13">
            <a:extLst>
              <a:ext uri="{FF2B5EF4-FFF2-40B4-BE49-F238E27FC236}">
                <a16:creationId xmlns:a16="http://schemas.microsoft.com/office/drawing/2014/main" id="{841648FD-8DD3-482A-B984-C612CD7CDE0A}"/>
              </a:ext>
            </a:extLst>
          </p:cNvPr>
          <p:cNvSpPr/>
          <p:nvPr/>
        </p:nvSpPr>
        <p:spPr>
          <a:xfrm>
            <a:off x="10231569" y="1678212"/>
            <a:ext cx="1322637" cy="121738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a:t>% facilities  with…</a:t>
            </a:r>
            <a:endParaRPr lang="en-GB" sz="2000" b="1"/>
          </a:p>
        </p:txBody>
      </p:sp>
      <p:grpSp>
        <p:nvGrpSpPr>
          <p:cNvPr id="6" name="Group 5">
            <a:extLst>
              <a:ext uri="{FF2B5EF4-FFF2-40B4-BE49-F238E27FC236}">
                <a16:creationId xmlns:a16="http://schemas.microsoft.com/office/drawing/2014/main" id="{FC69812C-5197-43A8-A287-AECE57D24461}"/>
              </a:ext>
            </a:extLst>
          </p:cNvPr>
          <p:cNvGrpSpPr/>
          <p:nvPr/>
        </p:nvGrpSpPr>
        <p:grpSpPr>
          <a:xfrm>
            <a:off x="0" y="6401767"/>
            <a:ext cx="12191999" cy="460204"/>
            <a:chOff x="0" y="6401767"/>
            <a:chExt cx="12191999" cy="460204"/>
          </a:xfrm>
        </p:grpSpPr>
        <p:sp>
          <p:nvSpPr>
            <p:cNvPr id="7" name="Rectangle 6">
              <a:extLst>
                <a:ext uri="{FF2B5EF4-FFF2-40B4-BE49-F238E27FC236}">
                  <a16:creationId xmlns:a16="http://schemas.microsoft.com/office/drawing/2014/main" id="{05603C61-6FEF-456E-A191-9D477166AC28}"/>
                </a:ext>
              </a:extLst>
            </p:cNvPr>
            <p:cNvSpPr/>
            <p:nvPr/>
          </p:nvSpPr>
          <p:spPr>
            <a:xfrm>
              <a:off x="0" y="6401767"/>
              <a:ext cx="11976100" cy="460204"/>
            </a:xfrm>
            <a:prstGeom prst="rect">
              <a:avLst/>
            </a:prstGeom>
            <a:noFill/>
          </p:spPr>
        </p:sp>
        <p:sp>
          <p:nvSpPr>
            <p:cNvPr id="8" name="Freeform: Shape 7">
              <a:extLst>
                <a:ext uri="{FF2B5EF4-FFF2-40B4-BE49-F238E27FC236}">
                  <a16:creationId xmlns:a16="http://schemas.microsoft.com/office/drawing/2014/main" id="{E5422995-3378-424B-9435-E90DDF224CFC}"/>
                </a:ext>
              </a:extLst>
            </p:cNvPr>
            <p:cNvSpPr/>
            <p:nvPr/>
          </p:nvSpPr>
          <p:spPr>
            <a:xfrm>
              <a:off x="0" y="6401767"/>
              <a:ext cx="3520318" cy="460204"/>
            </a:xfrm>
            <a:custGeom>
              <a:avLst/>
              <a:gdLst>
                <a:gd name="connsiteX0" fmla="*/ 0 w 3520318"/>
                <a:gd name="connsiteY0" fmla="*/ 0 h 460204"/>
                <a:gd name="connsiteX1" fmla="*/ 3290216 w 3520318"/>
                <a:gd name="connsiteY1" fmla="*/ 0 h 460204"/>
                <a:gd name="connsiteX2" fmla="*/ 3520318 w 3520318"/>
                <a:gd name="connsiteY2" fmla="*/ 230102 h 460204"/>
                <a:gd name="connsiteX3" fmla="*/ 3290216 w 3520318"/>
                <a:gd name="connsiteY3" fmla="*/ 460204 h 460204"/>
                <a:gd name="connsiteX4" fmla="*/ 0 w 3520318"/>
                <a:gd name="connsiteY4" fmla="*/ 460204 h 460204"/>
                <a:gd name="connsiteX5" fmla="*/ 0 w 3520318"/>
                <a:gd name="connsiteY5" fmla="*/ 0 h 4602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520318" h="460204">
                  <a:moveTo>
                    <a:pt x="0" y="0"/>
                  </a:moveTo>
                  <a:lnTo>
                    <a:pt x="3290216" y="0"/>
                  </a:lnTo>
                  <a:lnTo>
                    <a:pt x="3520318" y="230102"/>
                  </a:lnTo>
                  <a:lnTo>
                    <a:pt x="3290216" y="460204"/>
                  </a:lnTo>
                  <a:lnTo>
                    <a:pt x="0" y="460204"/>
                  </a:lnTo>
                  <a:lnTo>
                    <a:pt x="0" y="0"/>
                  </a:lnTo>
                  <a:close/>
                </a:path>
              </a:pathLst>
            </a:custGeom>
            <a:solidFill>
              <a:srgbClr val="B3C0E2"/>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106680" tIns="53340" rIns="141721" bIns="53340" numCol="1" spcCol="1270" anchor="ctr" anchorCtr="0">
              <a:noAutofit/>
            </a:bodyPr>
            <a:lstStyle/>
            <a:p>
              <a:pPr marL="0" lvl="0" indent="0" algn="ctr" defTabSz="889000">
                <a:lnSpc>
                  <a:spcPct val="90000"/>
                </a:lnSpc>
                <a:spcBef>
                  <a:spcPct val="0"/>
                </a:spcBef>
                <a:spcAft>
                  <a:spcPct val="35000"/>
                </a:spcAft>
                <a:buNone/>
              </a:pPr>
              <a:r>
                <a:rPr lang="en-US" sz="2000" b="1" kern="1200"/>
                <a:t>Overview</a:t>
              </a:r>
              <a:endParaRPr lang="en-US" sz="2000" b="1" kern="1200" dirty="0"/>
            </a:p>
          </p:txBody>
        </p:sp>
        <p:sp>
          <p:nvSpPr>
            <p:cNvPr id="9" name="Freeform: Shape 8">
              <a:extLst>
                <a:ext uri="{FF2B5EF4-FFF2-40B4-BE49-F238E27FC236}">
                  <a16:creationId xmlns:a16="http://schemas.microsoft.com/office/drawing/2014/main" id="{0B8D35C1-BDBF-43AD-8CFA-046453064B1A}"/>
                </a:ext>
              </a:extLst>
            </p:cNvPr>
            <p:cNvSpPr/>
            <p:nvPr/>
          </p:nvSpPr>
          <p:spPr>
            <a:xfrm>
              <a:off x="2819763" y="6401767"/>
              <a:ext cx="3520318" cy="460204"/>
            </a:xfrm>
            <a:custGeom>
              <a:avLst/>
              <a:gdLst>
                <a:gd name="connsiteX0" fmla="*/ 0 w 3520318"/>
                <a:gd name="connsiteY0" fmla="*/ 0 h 460204"/>
                <a:gd name="connsiteX1" fmla="*/ 3290216 w 3520318"/>
                <a:gd name="connsiteY1" fmla="*/ 0 h 460204"/>
                <a:gd name="connsiteX2" fmla="*/ 3520318 w 3520318"/>
                <a:gd name="connsiteY2" fmla="*/ 230102 h 460204"/>
                <a:gd name="connsiteX3" fmla="*/ 3290216 w 3520318"/>
                <a:gd name="connsiteY3" fmla="*/ 460204 h 460204"/>
                <a:gd name="connsiteX4" fmla="*/ 0 w 3520318"/>
                <a:gd name="connsiteY4" fmla="*/ 460204 h 460204"/>
                <a:gd name="connsiteX5" fmla="*/ 230102 w 3520318"/>
                <a:gd name="connsiteY5" fmla="*/ 230102 h 460204"/>
                <a:gd name="connsiteX6" fmla="*/ 0 w 3520318"/>
                <a:gd name="connsiteY6" fmla="*/ 0 h 4602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20318" h="460204">
                  <a:moveTo>
                    <a:pt x="0" y="0"/>
                  </a:moveTo>
                  <a:lnTo>
                    <a:pt x="3290216" y="0"/>
                  </a:lnTo>
                  <a:lnTo>
                    <a:pt x="3520318" y="230102"/>
                  </a:lnTo>
                  <a:lnTo>
                    <a:pt x="3290216" y="460204"/>
                  </a:lnTo>
                  <a:lnTo>
                    <a:pt x="0" y="460204"/>
                  </a:lnTo>
                  <a:lnTo>
                    <a:pt x="230102" y="230102"/>
                  </a:lnTo>
                  <a:lnTo>
                    <a:pt x="0" y="0"/>
                  </a:lnTo>
                  <a:close/>
                </a:path>
              </a:pathLst>
            </a:custGeom>
            <a:solidFill>
              <a:srgbClr val="0070C0"/>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310112" tIns="53340" rIns="256772" bIns="53340" numCol="1" spcCol="1270" anchor="ctr" anchorCtr="0">
              <a:noAutofit/>
            </a:bodyPr>
            <a:lstStyle/>
            <a:p>
              <a:pPr marL="0" lvl="0" indent="0" algn="ctr" defTabSz="889000">
                <a:lnSpc>
                  <a:spcPct val="90000"/>
                </a:lnSpc>
                <a:spcBef>
                  <a:spcPct val="0"/>
                </a:spcBef>
                <a:spcAft>
                  <a:spcPct val="35000"/>
                </a:spcAft>
                <a:buNone/>
              </a:pPr>
              <a:r>
                <a:rPr lang="en-US" sz="2000" b="1" kern="1200"/>
                <a:t>Content</a:t>
              </a:r>
              <a:endParaRPr lang="en-US" sz="2000" b="1" kern="1200" dirty="0"/>
            </a:p>
          </p:txBody>
        </p:sp>
        <p:sp>
          <p:nvSpPr>
            <p:cNvPr id="10" name="Freeform: Shape 9">
              <a:extLst>
                <a:ext uri="{FF2B5EF4-FFF2-40B4-BE49-F238E27FC236}">
                  <a16:creationId xmlns:a16="http://schemas.microsoft.com/office/drawing/2014/main" id="{253E3F91-3A96-4C6F-B573-0F7EE667FDDB}"/>
                </a:ext>
              </a:extLst>
            </p:cNvPr>
            <p:cNvSpPr/>
            <p:nvPr/>
          </p:nvSpPr>
          <p:spPr>
            <a:xfrm>
              <a:off x="5636018" y="6401767"/>
              <a:ext cx="3520318" cy="460204"/>
            </a:xfrm>
            <a:custGeom>
              <a:avLst/>
              <a:gdLst>
                <a:gd name="connsiteX0" fmla="*/ 0 w 3520318"/>
                <a:gd name="connsiteY0" fmla="*/ 0 h 460204"/>
                <a:gd name="connsiteX1" fmla="*/ 3290216 w 3520318"/>
                <a:gd name="connsiteY1" fmla="*/ 0 h 460204"/>
                <a:gd name="connsiteX2" fmla="*/ 3520318 w 3520318"/>
                <a:gd name="connsiteY2" fmla="*/ 230102 h 460204"/>
                <a:gd name="connsiteX3" fmla="*/ 3290216 w 3520318"/>
                <a:gd name="connsiteY3" fmla="*/ 460204 h 460204"/>
                <a:gd name="connsiteX4" fmla="*/ 0 w 3520318"/>
                <a:gd name="connsiteY4" fmla="*/ 460204 h 460204"/>
                <a:gd name="connsiteX5" fmla="*/ 230102 w 3520318"/>
                <a:gd name="connsiteY5" fmla="*/ 230102 h 460204"/>
                <a:gd name="connsiteX6" fmla="*/ 0 w 3520318"/>
                <a:gd name="connsiteY6" fmla="*/ 0 h 4602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20318" h="460204">
                  <a:moveTo>
                    <a:pt x="0" y="0"/>
                  </a:moveTo>
                  <a:lnTo>
                    <a:pt x="3290216" y="0"/>
                  </a:lnTo>
                  <a:lnTo>
                    <a:pt x="3520318" y="230102"/>
                  </a:lnTo>
                  <a:lnTo>
                    <a:pt x="3290216" y="460204"/>
                  </a:lnTo>
                  <a:lnTo>
                    <a:pt x="0" y="460204"/>
                  </a:lnTo>
                  <a:lnTo>
                    <a:pt x="230102" y="230102"/>
                  </a:lnTo>
                  <a:lnTo>
                    <a:pt x="0" y="0"/>
                  </a:lnTo>
                  <a:close/>
                </a:path>
              </a:pathLst>
            </a:custGeom>
            <a:solidFill>
              <a:srgbClr val="B3C0E2"/>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310112" tIns="53340" rIns="256772" bIns="53340" numCol="1" spcCol="1270" anchor="ctr" anchorCtr="0">
              <a:noAutofit/>
            </a:bodyPr>
            <a:lstStyle/>
            <a:p>
              <a:pPr marL="0" lvl="0" indent="0" algn="ctr" defTabSz="889000">
                <a:lnSpc>
                  <a:spcPct val="90000"/>
                </a:lnSpc>
                <a:spcBef>
                  <a:spcPct val="0"/>
                </a:spcBef>
                <a:spcAft>
                  <a:spcPct val="35000"/>
                </a:spcAft>
                <a:buNone/>
              </a:pPr>
              <a:r>
                <a:rPr lang="en-US" sz="2000" b="1" kern="1200"/>
                <a:t>Process</a:t>
              </a:r>
              <a:endParaRPr lang="en-US" sz="2000" b="1" kern="1200" dirty="0"/>
            </a:p>
          </p:txBody>
        </p:sp>
        <p:sp>
          <p:nvSpPr>
            <p:cNvPr id="11" name="Freeform: Shape 10">
              <a:extLst>
                <a:ext uri="{FF2B5EF4-FFF2-40B4-BE49-F238E27FC236}">
                  <a16:creationId xmlns:a16="http://schemas.microsoft.com/office/drawing/2014/main" id="{E2BDA191-F9D8-4277-A394-9C4B6DBF9553}"/>
                </a:ext>
              </a:extLst>
            </p:cNvPr>
            <p:cNvSpPr/>
            <p:nvPr/>
          </p:nvSpPr>
          <p:spPr>
            <a:xfrm>
              <a:off x="8914795" y="6401767"/>
              <a:ext cx="3277204" cy="456233"/>
            </a:xfrm>
            <a:custGeom>
              <a:avLst/>
              <a:gdLst>
                <a:gd name="connsiteX0" fmla="*/ 0 w 3520318"/>
                <a:gd name="connsiteY0" fmla="*/ 0 h 460204"/>
                <a:gd name="connsiteX1" fmla="*/ 3290216 w 3520318"/>
                <a:gd name="connsiteY1" fmla="*/ 0 h 460204"/>
                <a:gd name="connsiteX2" fmla="*/ 3520318 w 3520318"/>
                <a:gd name="connsiteY2" fmla="*/ 230102 h 460204"/>
                <a:gd name="connsiteX3" fmla="*/ 3290216 w 3520318"/>
                <a:gd name="connsiteY3" fmla="*/ 460204 h 460204"/>
                <a:gd name="connsiteX4" fmla="*/ 0 w 3520318"/>
                <a:gd name="connsiteY4" fmla="*/ 460204 h 460204"/>
                <a:gd name="connsiteX5" fmla="*/ 230102 w 3520318"/>
                <a:gd name="connsiteY5" fmla="*/ 230102 h 460204"/>
                <a:gd name="connsiteX6" fmla="*/ 0 w 3520318"/>
                <a:gd name="connsiteY6" fmla="*/ 0 h 4602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20318" h="460204">
                  <a:moveTo>
                    <a:pt x="0" y="0"/>
                  </a:moveTo>
                  <a:lnTo>
                    <a:pt x="3290216" y="0"/>
                  </a:lnTo>
                  <a:lnTo>
                    <a:pt x="3520318" y="230102"/>
                  </a:lnTo>
                  <a:lnTo>
                    <a:pt x="3290216" y="460204"/>
                  </a:lnTo>
                  <a:lnTo>
                    <a:pt x="0" y="460204"/>
                  </a:lnTo>
                  <a:lnTo>
                    <a:pt x="230102" y="230102"/>
                  </a:lnTo>
                  <a:lnTo>
                    <a:pt x="0" y="0"/>
                  </a:lnTo>
                  <a:close/>
                </a:path>
              </a:pathLst>
            </a:custGeom>
            <a:solidFill>
              <a:srgbClr val="B3C0E2"/>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310112" tIns="53340" rIns="256772" bIns="53340" numCol="1" spcCol="1270" anchor="ctr" anchorCtr="0">
              <a:noAutofit/>
            </a:bodyPr>
            <a:lstStyle/>
            <a:p>
              <a:pPr marL="0" lvl="0" indent="0" algn="ctr" defTabSz="889000">
                <a:lnSpc>
                  <a:spcPct val="90000"/>
                </a:lnSpc>
                <a:spcBef>
                  <a:spcPct val="0"/>
                </a:spcBef>
                <a:spcAft>
                  <a:spcPct val="35000"/>
                </a:spcAft>
                <a:buNone/>
              </a:pPr>
              <a:r>
                <a:rPr lang="en-US" sz="2000" b="1" kern="1200"/>
                <a:t>Resource package</a:t>
              </a:r>
              <a:endParaRPr lang="en-US" sz="2000" b="1" kern="1200" dirty="0"/>
            </a:p>
          </p:txBody>
        </p:sp>
      </p:grpSp>
    </p:spTree>
    <p:extLst>
      <p:ext uri="{BB962C8B-B14F-4D97-AF65-F5344CB8AC3E}">
        <p14:creationId xmlns:p14="http://schemas.microsoft.com/office/powerpoint/2010/main" val="42559065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2" end="2"/>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4" end="4"/>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5" end="5"/>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14"/>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3">
                                            <p:txEl>
                                              <p:pRg st="7" end="7"/>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3">
                                            <p:txEl>
                                              <p:pRg st="9" end="9"/>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3">
                                            <p:txEl>
                                              <p:pRg st="10" end="10"/>
                                            </p:txEl>
                                          </p:spTgt>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3">
                                            <p:txEl>
                                              <p:pRg st="11" end="11"/>
                                            </p:txEl>
                                          </p:spTgt>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3">
                                            <p:txEl>
                                              <p:pRg st="12" end="12"/>
                                            </p:txEl>
                                          </p:spTgt>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nodeType="clickEffect">
                                  <p:stCondLst>
                                    <p:cond delay="0"/>
                                  </p:stCondLst>
                                  <p:childTnLst>
                                    <p:set>
                                      <p:cBhvr>
                                        <p:cTn id="36" dur="1" fill="hold">
                                          <p:stCondLst>
                                            <p:cond delay="0"/>
                                          </p:stCondLst>
                                        </p:cTn>
                                        <p:tgtEl>
                                          <p:spTgt spid="3">
                                            <p:txEl>
                                              <p:pRg st="14" end="1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97CDE372-38BC-470C-86FF-4F1230D58400}"/>
              </a:ext>
            </a:extLst>
          </p:cNvPr>
          <p:cNvSpPr>
            <a:spLocks noGrp="1"/>
          </p:cNvSpPr>
          <p:nvPr>
            <p:ph type="body" sz="quarter" idx="10"/>
          </p:nvPr>
        </p:nvSpPr>
        <p:spPr/>
        <p:txBody>
          <a:bodyPr>
            <a:normAutofit fontScale="77500" lnSpcReduction="20000"/>
          </a:bodyPr>
          <a:lstStyle/>
          <a:p>
            <a:endParaRPr lang="en-GB"/>
          </a:p>
        </p:txBody>
      </p:sp>
      <p:sp>
        <p:nvSpPr>
          <p:cNvPr id="11" name="Text Placeholder 1">
            <a:extLst>
              <a:ext uri="{FF2B5EF4-FFF2-40B4-BE49-F238E27FC236}">
                <a16:creationId xmlns:a16="http://schemas.microsoft.com/office/drawing/2014/main" id="{827D7357-674F-4137-9F37-1578CC8125A7}"/>
              </a:ext>
            </a:extLst>
          </p:cNvPr>
          <p:cNvSpPr txBox="1">
            <a:spLocks/>
          </p:cNvSpPr>
          <p:nvPr/>
        </p:nvSpPr>
        <p:spPr>
          <a:xfrm>
            <a:off x="727325" y="1505214"/>
            <a:ext cx="10737350" cy="1309694"/>
          </a:xfrm>
          <a:prstGeom prst="rect">
            <a:avLst/>
          </a:prstGeom>
        </p:spPr>
        <p:txBody>
          <a:bodyPr vert="horz" lIns="91440" tIns="45720" rIns="91440" bIns="45720" rtlCol="0">
            <a:normAutofit/>
          </a:bodyPr>
          <a:lstStyle>
            <a:lvl1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sz="2800" b="1"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514350" indent="-514350">
              <a:spcAft>
                <a:spcPts val="1200"/>
              </a:spcAft>
              <a:buAutoNum type="arabicPeriod"/>
            </a:pPr>
            <a:r>
              <a:rPr lang="en-US" spc="20">
                <a:solidFill>
                  <a:srgbClr val="0070C0"/>
                </a:solidFill>
                <a:latin typeface="Trebuchet MS" panose="020B0603020202020204" pitchFamily="34" charset="0"/>
              </a:rPr>
              <a:t>Content:</a:t>
            </a:r>
          </a:p>
          <a:p>
            <a:pPr marL="971550" lvl="1" indent="-514350">
              <a:buFont typeface="Arial" panose="020B0604020202020204" pitchFamily="34" charset="0"/>
              <a:buChar char="•"/>
            </a:pPr>
            <a:r>
              <a:rPr lang="en-US" b="1" spc="20">
                <a:latin typeface="Trebuchet MS" panose="020B0603020202020204" pitchFamily="34" charset="0"/>
              </a:rPr>
              <a:t>Indicators, questions </a:t>
            </a:r>
            <a:r>
              <a:rPr lang="en-US" spc="20">
                <a:latin typeface="Trebuchet MS" panose="020B0603020202020204" pitchFamily="34" charset="0"/>
              </a:rPr>
              <a:t>&amp; how they are organized</a:t>
            </a:r>
            <a:endParaRPr lang="en-GB" spc="20" dirty="0">
              <a:latin typeface="Trebuchet MS" panose="020B0603020202020204" pitchFamily="34" charset="0"/>
            </a:endParaRPr>
          </a:p>
        </p:txBody>
      </p:sp>
      <p:sp>
        <p:nvSpPr>
          <p:cNvPr id="13" name="Text Placeholder 1">
            <a:extLst>
              <a:ext uri="{FF2B5EF4-FFF2-40B4-BE49-F238E27FC236}">
                <a16:creationId xmlns:a16="http://schemas.microsoft.com/office/drawing/2014/main" id="{2AD65155-A262-4A9E-A2D6-8E8EDDC4BC7F}"/>
              </a:ext>
            </a:extLst>
          </p:cNvPr>
          <p:cNvSpPr txBox="1">
            <a:spLocks/>
          </p:cNvSpPr>
          <p:nvPr/>
        </p:nvSpPr>
        <p:spPr>
          <a:xfrm>
            <a:off x="727325" y="4620679"/>
            <a:ext cx="10737350" cy="1388625"/>
          </a:xfrm>
          <a:prstGeom prst="rect">
            <a:avLst/>
          </a:prstGeom>
        </p:spPr>
        <p:txBody>
          <a:bodyPr vert="horz" lIns="91440" tIns="45720" rIns="91440" bIns="45720" rtlCol="0">
            <a:normAutofit/>
          </a:bodyPr>
          <a:lstStyle>
            <a:lvl1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sz="2800" b="1"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indent="-514350">
              <a:spcAft>
                <a:spcPts val="1200"/>
              </a:spcAft>
            </a:pPr>
            <a:r>
              <a:rPr lang="en-US" spc="20">
                <a:solidFill>
                  <a:srgbClr val="0070C0"/>
                </a:solidFill>
                <a:latin typeface="Trebuchet MS" panose="020B0603020202020204" pitchFamily="34" charset="0"/>
              </a:rPr>
              <a:t>3. Resource package:</a:t>
            </a:r>
          </a:p>
          <a:p>
            <a:pPr marL="971550" lvl="1" indent="-514350">
              <a:buFont typeface="Arial" panose="020B0604020202020204" pitchFamily="34" charset="0"/>
              <a:buChar char="•"/>
            </a:pPr>
            <a:r>
              <a:rPr lang="en-US" b="1" spc="20">
                <a:latin typeface="Trebuchet MS" panose="020B0603020202020204" pitchFamily="34" charset="0"/>
              </a:rPr>
              <a:t>Tools &amp; guidance </a:t>
            </a:r>
            <a:r>
              <a:rPr lang="en-US" spc="20">
                <a:latin typeface="Trebuchet MS" panose="020B0603020202020204" pitchFamily="34" charset="0"/>
              </a:rPr>
              <a:t>on how to conduct the HHFA </a:t>
            </a:r>
            <a:endParaRPr lang="en-GB" spc="20" dirty="0">
              <a:latin typeface="Trebuchet MS" panose="020B0603020202020204" pitchFamily="34" charset="0"/>
            </a:endParaRPr>
          </a:p>
        </p:txBody>
      </p:sp>
      <p:sp>
        <p:nvSpPr>
          <p:cNvPr id="15" name="Text Placeholder 1">
            <a:extLst>
              <a:ext uri="{FF2B5EF4-FFF2-40B4-BE49-F238E27FC236}">
                <a16:creationId xmlns:a16="http://schemas.microsoft.com/office/drawing/2014/main" id="{FB4A9CEE-99ED-4D7C-AD59-88F04D6B591A}"/>
              </a:ext>
            </a:extLst>
          </p:cNvPr>
          <p:cNvSpPr txBox="1">
            <a:spLocks/>
          </p:cNvSpPr>
          <p:nvPr/>
        </p:nvSpPr>
        <p:spPr>
          <a:xfrm>
            <a:off x="362168" y="921307"/>
            <a:ext cx="10737350" cy="531557"/>
          </a:xfrm>
          <a:prstGeom prst="rect">
            <a:avLst/>
          </a:prstGeom>
        </p:spPr>
        <p:txBody>
          <a:bodyPr vert="horz" lIns="91440" tIns="45720" rIns="91440" bIns="45720" rtlCol="0">
            <a:normAutofit/>
          </a:bodyPr>
          <a:lstStyle>
            <a:lvl1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sz="2800" b="1"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en-GB" dirty="0">
              <a:latin typeface="Trebuchet MS" panose="020B0603020202020204" pitchFamily="34" charset="0"/>
            </a:endParaRPr>
          </a:p>
        </p:txBody>
      </p:sp>
      <p:sp>
        <p:nvSpPr>
          <p:cNvPr id="9" name="Text Placeholder 1">
            <a:extLst>
              <a:ext uri="{FF2B5EF4-FFF2-40B4-BE49-F238E27FC236}">
                <a16:creationId xmlns:a16="http://schemas.microsoft.com/office/drawing/2014/main" id="{BD9FDF8C-58B1-413F-8268-CD6B3907CD69}"/>
              </a:ext>
            </a:extLst>
          </p:cNvPr>
          <p:cNvSpPr txBox="1">
            <a:spLocks/>
          </p:cNvSpPr>
          <p:nvPr/>
        </p:nvSpPr>
        <p:spPr>
          <a:xfrm>
            <a:off x="459014" y="456233"/>
            <a:ext cx="10737350" cy="531557"/>
          </a:xfrm>
          <a:prstGeom prst="rect">
            <a:avLst/>
          </a:prstGeom>
        </p:spPr>
        <p:txBody>
          <a:bodyPr vert="horz" lIns="91440" tIns="45720" rIns="91440" bIns="45720" rtlCol="0">
            <a:normAutofit/>
          </a:bodyPr>
          <a:lstStyle>
            <a:lvl1pPr marR="0" indent="0" fontAlgn="auto">
              <a:lnSpc>
                <a:spcPct val="100000"/>
              </a:lnSpc>
              <a:spcBef>
                <a:spcPts val="0"/>
              </a:spcBef>
              <a:spcAft>
                <a:spcPts val="0"/>
              </a:spcAft>
              <a:buClrTx/>
              <a:buSzTx/>
              <a:buFont typeface="Arial" panose="020B0604020202020204" pitchFamily="34" charset="0"/>
              <a:buNone/>
              <a:tabLst/>
              <a:defRPr sz="2800" b="1">
                <a:latin typeface="Trebuchet MS" panose="020B0603020202020204" pitchFamily="34" charset="0"/>
              </a:defRPr>
            </a:lvl1pPr>
            <a:lvl2pPr indent="0">
              <a:lnSpc>
                <a:spcPct val="90000"/>
              </a:lnSpc>
              <a:spcBef>
                <a:spcPts val="500"/>
              </a:spcBef>
              <a:buFont typeface="Arial" panose="020B0604020202020204" pitchFamily="34" charset="0"/>
              <a:buNone/>
              <a:defRPr sz="2400"/>
            </a:lvl2pPr>
            <a:lvl3pPr indent="0">
              <a:lnSpc>
                <a:spcPct val="90000"/>
              </a:lnSpc>
              <a:spcBef>
                <a:spcPts val="500"/>
              </a:spcBef>
              <a:buFont typeface="Arial" panose="020B0604020202020204" pitchFamily="34" charset="0"/>
              <a:buNone/>
              <a:defRPr sz="2000"/>
            </a:lvl3pPr>
            <a:lvl4pPr indent="0">
              <a:lnSpc>
                <a:spcPct val="90000"/>
              </a:lnSpc>
              <a:spcBef>
                <a:spcPts val="500"/>
              </a:spcBef>
              <a:buFont typeface="Arial" panose="020B0604020202020204" pitchFamily="34" charset="0"/>
              <a:buNone/>
            </a:lvl4pPr>
            <a:lvl5pPr indent="0">
              <a:lnSpc>
                <a:spcPct val="90000"/>
              </a:lnSpc>
              <a:spcBef>
                <a:spcPts val="500"/>
              </a:spcBef>
              <a:buFont typeface="Arial" panose="020B0604020202020204" pitchFamily="34" charset="0"/>
              <a:buNone/>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en-US"/>
              <a:t>Understanding the HHFA</a:t>
            </a:r>
            <a:endParaRPr lang="en-GB" dirty="0"/>
          </a:p>
        </p:txBody>
      </p:sp>
      <p:sp>
        <p:nvSpPr>
          <p:cNvPr id="16" name="Text Placeholder 1">
            <a:extLst>
              <a:ext uri="{FF2B5EF4-FFF2-40B4-BE49-F238E27FC236}">
                <a16:creationId xmlns:a16="http://schemas.microsoft.com/office/drawing/2014/main" id="{42D3C387-B505-4E2E-8081-13E98AFD52C5}"/>
              </a:ext>
            </a:extLst>
          </p:cNvPr>
          <p:cNvSpPr txBox="1">
            <a:spLocks/>
          </p:cNvSpPr>
          <p:nvPr/>
        </p:nvSpPr>
        <p:spPr>
          <a:xfrm>
            <a:off x="727325" y="3110700"/>
            <a:ext cx="10737350" cy="1388625"/>
          </a:xfrm>
          <a:prstGeom prst="rect">
            <a:avLst/>
          </a:prstGeom>
        </p:spPr>
        <p:txBody>
          <a:bodyPr vert="horz" lIns="91440" tIns="45720" rIns="91440" bIns="45720" rtlCol="0">
            <a:normAutofit/>
          </a:bodyPr>
          <a:lstStyle>
            <a:lvl1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sz="2800" b="1"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indent="-514350">
              <a:spcAft>
                <a:spcPts val="1200"/>
              </a:spcAft>
            </a:pPr>
            <a:r>
              <a:rPr lang="en-US" spc="20">
                <a:solidFill>
                  <a:srgbClr val="0070C0"/>
                </a:solidFill>
                <a:latin typeface="Trebuchet MS" panose="020B0603020202020204" pitchFamily="34" charset="0"/>
              </a:rPr>
              <a:t>2. Survey process:</a:t>
            </a:r>
          </a:p>
          <a:p>
            <a:pPr marL="971550" lvl="1" indent="-514350">
              <a:buFont typeface="Arial" panose="020B0604020202020204" pitchFamily="34" charset="0"/>
              <a:buChar char="•"/>
            </a:pPr>
            <a:r>
              <a:rPr lang="en-US" b="1" spc="20">
                <a:latin typeface="Trebuchet MS" panose="020B0603020202020204" pitchFamily="34" charset="0"/>
              </a:rPr>
              <a:t>Steps for planning &amp; implementing </a:t>
            </a:r>
            <a:r>
              <a:rPr lang="en-US" spc="20">
                <a:latin typeface="Trebuchet MS" panose="020B0603020202020204" pitchFamily="34" charset="0"/>
              </a:rPr>
              <a:t>the HHFA</a:t>
            </a:r>
            <a:endParaRPr lang="en-GB" spc="20" dirty="0">
              <a:latin typeface="Trebuchet MS" panose="020B0603020202020204" pitchFamily="34" charset="0"/>
            </a:endParaRPr>
          </a:p>
        </p:txBody>
      </p:sp>
      <p:sp>
        <p:nvSpPr>
          <p:cNvPr id="10" name="Rectangle 9">
            <a:extLst>
              <a:ext uri="{FF2B5EF4-FFF2-40B4-BE49-F238E27FC236}">
                <a16:creationId xmlns:a16="http://schemas.microsoft.com/office/drawing/2014/main" id="{B5760467-77E5-4CAB-8204-85B0A070B156}"/>
              </a:ext>
            </a:extLst>
          </p:cNvPr>
          <p:cNvSpPr/>
          <p:nvPr/>
        </p:nvSpPr>
        <p:spPr>
          <a:xfrm>
            <a:off x="459014" y="2832608"/>
            <a:ext cx="9067127" cy="1596219"/>
          </a:xfrm>
          <a:prstGeom prst="rect">
            <a:avLst/>
          </a:prstGeom>
          <a:noFill/>
          <a:ln w="6032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12" name="Group 11">
            <a:extLst>
              <a:ext uri="{FF2B5EF4-FFF2-40B4-BE49-F238E27FC236}">
                <a16:creationId xmlns:a16="http://schemas.microsoft.com/office/drawing/2014/main" id="{9F837BAF-5A2E-4B95-BE4B-1E9587107FDC}"/>
              </a:ext>
            </a:extLst>
          </p:cNvPr>
          <p:cNvGrpSpPr/>
          <p:nvPr/>
        </p:nvGrpSpPr>
        <p:grpSpPr>
          <a:xfrm>
            <a:off x="0" y="6401767"/>
            <a:ext cx="12191999" cy="460204"/>
            <a:chOff x="0" y="6401767"/>
            <a:chExt cx="12191999" cy="460204"/>
          </a:xfrm>
          <a:solidFill>
            <a:srgbClr val="B3C0E2"/>
          </a:solidFill>
        </p:grpSpPr>
        <p:sp>
          <p:nvSpPr>
            <p:cNvPr id="17" name="Rectangle 16">
              <a:extLst>
                <a:ext uri="{FF2B5EF4-FFF2-40B4-BE49-F238E27FC236}">
                  <a16:creationId xmlns:a16="http://schemas.microsoft.com/office/drawing/2014/main" id="{94D7CE84-495E-4F1B-AC9F-6A48092502B7}"/>
                </a:ext>
              </a:extLst>
            </p:cNvPr>
            <p:cNvSpPr/>
            <p:nvPr/>
          </p:nvSpPr>
          <p:spPr>
            <a:xfrm>
              <a:off x="0" y="6401767"/>
              <a:ext cx="11976100" cy="460204"/>
            </a:xfrm>
            <a:prstGeom prst="rect">
              <a:avLst/>
            </a:prstGeom>
            <a:grpFill/>
          </p:spPr>
        </p:sp>
        <p:sp>
          <p:nvSpPr>
            <p:cNvPr id="18" name="Freeform: Shape 17">
              <a:extLst>
                <a:ext uri="{FF2B5EF4-FFF2-40B4-BE49-F238E27FC236}">
                  <a16:creationId xmlns:a16="http://schemas.microsoft.com/office/drawing/2014/main" id="{8926D918-4B65-4030-BF04-06393FA25CD4}"/>
                </a:ext>
              </a:extLst>
            </p:cNvPr>
            <p:cNvSpPr/>
            <p:nvPr/>
          </p:nvSpPr>
          <p:spPr>
            <a:xfrm>
              <a:off x="0" y="6401767"/>
              <a:ext cx="3520318" cy="460204"/>
            </a:xfrm>
            <a:custGeom>
              <a:avLst/>
              <a:gdLst>
                <a:gd name="connsiteX0" fmla="*/ 0 w 3520318"/>
                <a:gd name="connsiteY0" fmla="*/ 0 h 460204"/>
                <a:gd name="connsiteX1" fmla="*/ 3290216 w 3520318"/>
                <a:gd name="connsiteY1" fmla="*/ 0 h 460204"/>
                <a:gd name="connsiteX2" fmla="*/ 3520318 w 3520318"/>
                <a:gd name="connsiteY2" fmla="*/ 230102 h 460204"/>
                <a:gd name="connsiteX3" fmla="*/ 3290216 w 3520318"/>
                <a:gd name="connsiteY3" fmla="*/ 460204 h 460204"/>
                <a:gd name="connsiteX4" fmla="*/ 0 w 3520318"/>
                <a:gd name="connsiteY4" fmla="*/ 460204 h 460204"/>
                <a:gd name="connsiteX5" fmla="*/ 0 w 3520318"/>
                <a:gd name="connsiteY5" fmla="*/ 0 h 4602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520318" h="460204">
                  <a:moveTo>
                    <a:pt x="0" y="0"/>
                  </a:moveTo>
                  <a:lnTo>
                    <a:pt x="3290216" y="0"/>
                  </a:lnTo>
                  <a:lnTo>
                    <a:pt x="3520318" y="230102"/>
                  </a:lnTo>
                  <a:lnTo>
                    <a:pt x="3290216" y="460204"/>
                  </a:lnTo>
                  <a:lnTo>
                    <a:pt x="0" y="460204"/>
                  </a:lnTo>
                  <a:lnTo>
                    <a:pt x="0" y="0"/>
                  </a:lnTo>
                  <a:close/>
                </a:path>
              </a:pathLst>
            </a:custGeom>
            <a:grp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106680" tIns="53340" rIns="141721" bIns="53340" numCol="1" spcCol="1270" anchor="ctr" anchorCtr="0">
              <a:noAutofit/>
            </a:bodyPr>
            <a:lstStyle/>
            <a:p>
              <a:pPr marL="0" lvl="0" indent="0" algn="ctr" defTabSz="889000">
                <a:lnSpc>
                  <a:spcPct val="90000"/>
                </a:lnSpc>
                <a:spcBef>
                  <a:spcPct val="0"/>
                </a:spcBef>
                <a:spcAft>
                  <a:spcPct val="35000"/>
                </a:spcAft>
                <a:buNone/>
              </a:pPr>
              <a:r>
                <a:rPr lang="en-US" sz="2000" b="1" kern="1200"/>
                <a:t>Overview</a:t>
              </a:r>
              <a:endParaRPr lang="en-US" sz="2000" b="1" kern="1200" dirty="0"/>
            </a:p>
          </p:txBody>
        </p:sp>
        <p:sp>
          <p:nvSpPr>
            <p:cNvPr id="19" name="Freeform: Shape 18">
              <a:extLst>
                <a:ext uri="{FF2B5EF4-FFF2-40B4-BE49-F238E27FC236}">
                  <a16:creationId xmlns:a16="http://schemas.microsoft.com/office/drawing/2014/main" id="{81EE8B8C-0523-4B05-AB40-D0429DD861A7}"/>
                </a:ext>
              </a:extLst>
            </p:cNvPr>
            <p:cNvSpPr/>
            <p:nvPr/>
          </p:nvSpPr>
          <p:spPr>
            <a:xfrm>
              <a:off x="2819763" y="6401767"/>
              <a:ext cx="3520318" cy="460204"/>
            </a:xfrm>
            <a:custGeom>
              <a:avLst/>
              <a:gdLst>
                <a:gd name="connsiteX0" fmla="*/ 0 w 3520318"/>
                <a:gd name="connsiteY0" fmla="*/ 0 h 460204"/>
                <a:gd name="connsiteX1" fmla="*/ 3290216 w 3520318"/>
                <a:gd name="connsiteY1" fmla="*/ 0 h 460204"/>
                <a:gd name="connsiteX2" fmla="*/ 3520318 w 3520318"/>
                <a:gd name="connsiteY2" fmla="*/ 230102 h 460204"/>
                <a:gd name="connsiteX3" fmla="*/ 3290216 w 3520318"/>
                <a:gd name="connsiteY3" fmla="*/ 460204 h 460204"/>
                <a:gd name="connsiteX4" fmla="*/ 0 w 3520318"/>
                <a:gd name="connsiteY4" fmla="*/ 460204 h 460204"/>
                <a:gd name="connsiteX5" fmla="*/ 230102 w 3520318"/>
                <a:gd name="connsiteY5" fmla="*/ 230102 h 460204"/>
                <a:gd name="connsiteX6" fmla="*/ 0 w 3520318"/>
                <a:gd name="connsiteY6" fmla="*/ 0 h 4602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20318" h="460204">
                  <a:moveTo>
                    <a:pt x="0" y="0"/>
                  </a:moveTo>
                  <a:lnTo>
                    <a:pt x="3290216" y="0"/>
                  </a:lnTo>
                  <a:lnTo>
                    <a:pt x="3520318" y="230102"/>
                  </a:lnTo>
                  <a:lnTo>
                    <a:pt x="3290216" y="460204"/>
                  </a:lnTo>
                  <a:lnTo>
                    <a:pt x="0" y="460204"/>
                  </a:lnTo>
                  <a:lnTo>
                    <a:pt x="230102" y="230102"/>
                  </a:lnTo>
                  <a:lnTo>
                    <a:pt x="0" y="0"/>
                  </a:lnTo>
                  <a:close/>
                </a:path>
              </a:pathLst>
            </a:custGeom>
            <a:grp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310112" tIns="53340" rIns="256772" bIns="53340" numCol="1" spcCol="1270" anchor="ctr" anchorCtr="0">
              <a:noAutofit/>
            </a:bodyPr>
            <a:lstStyle/>
            <a:p>
              <a:pPr marL="0" lvl="0" indent="0" algn="ctr" defTabSz="889000">
                <a:lnSpc>
                  <a:spcPct val="90000"/>
                </a:lnSpc>
                <a:spcBef>
                  <a:spcPct val="0"/>
                </a:spcBef>
                <a:spcAft>
                  <a:spcPct val="35000"/>
                </a:spcAft>
                <a:buNone/>
              </a:pPr>
              <a:r>
                <a:rPr lang="en-US" sz="2000" b="1" kern="1200"/>
                <a:t>Content</a:t>
              </a:r>
              <a:endParaRPr lang="en-US" sz="2000" b="1" kern="1200" dirty="0"/>
            </a:p>
          </p:txBody>
        </p:sp>
        <p:sp>
          <p:nvSpPr>
            <p:cNvPr id="20" name="Freeform: Shape 19">
              <a:extLst>
                <a:ext uri="{FF2B5EF4-FFF2-40B4-BE49-F238E27FC236}">
                  <a16:creationId xmlns:a16="http://schemas.microsoft.com/office/drawing/2014/main" id="{AA2E22AE-5EC3-4C8B-92D0-52B746C566FB}"/>
                </a:ext>
              </a:extLst>
            </p:cNvPr>
            <p:cNvSpPr/>
            <p:nvPr/>
          </p:nvSpPr>
          <p:spPr>
            <a:xfrm>
              <a:off x="5636018" y="6401767"/>
              <a:ext cx="3520318" cy="460204"/>
            </a:xfrm>
            <a:custGeom>
              <a:avLst/>
              <a:gdLst>
                <a:gd name="connsiteX0" fmla="*/ 0 w 3520318"/>
                <a:gd name="connsiteY0" fmla="*/ 0 h 460204"/>
                <a:gd name="connsiteX1" fmla="*/ 3290216 w 3520318"/>
                <a:gd name="connsiteY1" fmla="*/ 0 h 460204"/>
                <a:gd name="connsiteX2" fmla="*/ 3520318 w 3520318"/>
                <a:gd name="connsiteY2" fmla="*/ 230102 h 460204"/>
                <a:gd name="connsiteX3" fmla="*/ 3290216 w 3520318"/>
                <a:gd name="connsiteY3" fmla="*/ 460204 h 460204"/>
                <a:gd name="connsiteX4" fmla="*/ 0 w 3520318"/>
                <a:gd name="connsiteY4" fmla="*/ 460204 h 460204"/>
                <a:gd name="connsiteX5" fmla="*/ 230102 w 3520318"/>
                <a:gd name="connsiteY5" fmla="*/ 230102 h 460204"/>
                <a:gd name="connsiteX6" fmla="*/ 0 w 3520318"/>
                <a:gd name="connsiteY6" fmla="*/ 0 h 4602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20318" h="460204">
                  <a:moveTo>
                    <a:pt x="0" y="0"/>
                  </a:moveTo>
                  <a:lnTo>
                    <a:pt x="3290216" y="0"/>
                  </a:lnTo>
                  <a:lnTo>
                    <a:pt x="3520318" y="230102"/>
                  </a:lnTo>
                  <a:lnTo>
                    <a:pt x="3290216" y="460204"/>
                  </a:lnTo>
                  <a:lnTo>
                    <a:pt x="0" y="460204"/>
                  </a:lnTo>
                  <a:lnTo>
                    <a:pt x="230102" y="230102"/>
                  </a:lnTo>
                  <a:lnTo>
                    <a:pt x="0" y="0"/>
                  </a:lnTo>
                  <a:close/>
                </a:path>
              </a:pathLst>
            </a:custGeom>
            <a:solidFill>
              <a:srgbClr val="4472C4"/>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310112" tIns="53340" rIns="256772" bIns="53340" numCol="1" spcCol="1270" anchor="ctr" anchorCtr="0">
              <a:noAutofit/>
            </a:bodyPr>
            <a:lstStyle/>
            <a:p>
              <a:pPr marL="0" lvl="0" indent="0" algn="ctr" defTabSz="889000">
                <a:lnSpc>
                  <a:spcPct val="90000"/>
                </a:lnSpc>
                <a:spcBef>
                  <a:spcPct val="0"/>
                </a:spcBef>
                <a:spcAft>
                  <a:spcPct val="35000"/>
                </a:spcAft>
                <a:buNone/>
              </a:pPr>
              <a:r>
                <a:rPr lang="en-US" sz="2000" b="1" kern="1200"/>
                <a:t>Process</a:t>
              </a:r>
              <a:endParaRPr lang="en-US" sz="2000" b="1" kern="1200" dirty="0"/>
            </a:p>
          </p:txBody>
        </p:sp>
        <p:sp>
          <p:nvSpPr>
            <p:cNvPr id="21" name="Freeform: Shape 20">
              <a:extLst>
                <a:ext uri="{FF2B5EF4-FFF2-40B4-BE49-F238E27FC236}">
                  <a16:creationId xmlns:a16="http://schemas.microsoft.com/office/drawing/2014/main" id="{6F53E9A8-2213-4F49-B62B-1ED17CB3447B}"/>
                </a:ext>
              </a:extLst>
            </p:cNvPr>
            <p:cNvSpPr/>
            <p:nvPr/>
          </p:nvSpPr>
          <p:spPr>
            <a:xfrm>
              <a:off x="8914795" y="6401767"/>
              <a:ext cx="3277204" cy="456233"/>
            </a:xfrm>
            <a:custGeom>
              <a:avLst/>
              <a:gdLst>
                <a:gd name="connsiteX0" fmla="*/ 0 w 3520318"/>
                <a:gd name="connsiteY0" fmla="*/ 0 h 460204"/>
                <a:gd name="connsiteX1" fmla="*/ 3290216 w 3520318"/>
                <a:gd name="connsiteY1" fmla="*/ 0 h 460204"/>
                <a:gd name="connsiteX2" fmla="*/ 3520318 w 3520318"/>
                <a:gd name="connsiteY2" fmla="*/ 230102 h 460204"/>
                <a:gd name="connsiteX3" fmla="*/ 3290216 w 3520318"/>
                <a:gd name="connsiteY3" fmla="*/ 460204 h 460204"/>
                <a:gd name="connsiteX4" fmla="*/ 0 w 3520318"/>
                <a:gd name="connsiteY4" fmla="*/ 460204 h 460204"/>
                <a:gd name="connsiteX5" fmla="*/ 230102 w 3520318"/>
                <a:gd name="connsiteY5" fmla="*/ 230102 h 460204"/>
                <a:gd name="connsiteX6" fmla="*/ 0 w 3520318"/>
                <a:gd name="connsiteY6" fmla="*/ 0 h 4602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20318" h="460204">
                  <a:moveTo>
                    <a:pt x="0" y="0"/>
                  </a:moveTo>
                  <a:lnTo>
                    <a:pt x="3290216" y="0"/>
                  </a:lnTo>
                  <a:lnTo>
                    <a:pt x="3520318" y="230102"/>
                  </a:lnTo>
                  <a:lnTo>
                    <a:pt x="3290216" y="460204"/>
                  </a:lnTo>
                  <a:lnTo>
                    <a:pt x="0" y="460204"/>
                  </a:lnTo>
                  <a:lnTo>
                    <a:pt x="230102" y="230102"/>
                  </a:lnTo>
                  <a:lnTo>
                    <a:pt x="0" y="0"/>
                  </a:lnTo>
                  <a:close/>
                </a:path>
              </a:pathLst>
            </a:custGeom>
            <a:grp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310112" tIns="53340" rIns="256772" bIns="53340" numCol="1" spcCol="1270" anchor="ctr" anchorCtr="0">
              <a:noAutofit/>
            </a:bodyPr>
            <a:lstStyle/>
            <a:p>
              <a:pPr marL="0" lvl="0" indent="0" algn="ctr" defTabSz="889000">
                <a:lnSpc>
                  <a:spcPct val="90000"/>
                </a:lnSpc>
                <a:spcBef>
                  <a:spcPct val="0"/>
                </a:spcBef>
                <a:spcAft>
                  <a:spcPct val="35000"/>
                </a:spcAft>
                <a:buNone/>
              </a:pPr>
              <a:r>
                <a:rPr lang="en-US" sz="2000" b="1" kern="1200"/>
                <a:t>Resource package</a:t>
              </a:r>
              <a:endParaRPr lang="en-US" sz="2000" b="1" kern="1200" dirty="0"/>
            </a:p>
          </p:txBody>
        </p:sp>
      </p:grpSp>
    </p:spTree>
    <p:extLst>
      <p:ext uri="{BB962C8B-B14F-4D97-AF65-F5344CB8AC3E}">
        <p14:creationId xmlns:p14="http://schemas.microsoft.com/office/powerpoint/2010/main" val="4642604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9D17DE36-B454-4929-A7CD-0D46CEF18665}"/>
              </a:ext>
            </a:extLst>
          </p:cNvPr>
          <p:cNvSpPr>
            <a:spLocks noGrp="1"/>
          </p:cNvSpPr>
          <p:nvPr>
            <p:ph type="body" sz="quarter" idx="11"/>
          </p:nvPr>
        </p:nvSpPr>
        <p:spPr/>
        <p:txBody>
          <a:bodyPr vert="horz" lIns="91440" tIns="45720" rIns="91440" bIns="45720" rtlCol="0">
            <a:normAutofit/>
          </a:bodyPr>
          <a:lstStyle/>
          <a:p>
            <a:r>
              <a:rPr lang="en-US">
                <a:latin typeface="Trebuchet MS" panose="020B0603020202020204" pitchFamily="34" charset="0"/>
              </a:rPr>
              <a:t>HHFA survey process – Main steps</a:t>
            </a:r>
            <a:endParaRPr lang="en-GB" dirty="0">
              <a:latin typeface="Trebuchet MS" panose="020B0603020202020204" pitchFamily="34" charset="0"/>
            </a:endParaRPr>
          </a:p>
        </p:txBody>
      </p:sp>
      <p:sp>
        <p:nvSpPr>
          <p:cNvPr id="4" name="Text Placeholder 3">
            <a:extLst>
              <a:ext uri="{FF2B5EF4-FFF2-40B4-BE49-F238E27FC236}">
                <a16:creationId xmlns:a16="http://schemas.microsoft.com/office/drawing/2014/main" id="{6738F848-5049-43D6-94E8-444A5FA92120}"/>
              </a:ext>
            </a:extLst>
          </p:cNvPr>
          <p:cNvSpPr>
            <a:spLocks noGrp="1"/>
          </p:cNvSpPr>
          <p:nvPr>
            <p:ph type="body" sz="quarter" idx="10"/>
          </p:nvPr>
        </p:nvSpPr>
        <p:spPr/>
        <p:txBody>
          <a:bodyPr>
            <a:normAutofit fontScale="77500" lnSpcReduction="20000"/>
          </a:bodyPr>
          <a:lstStyle/>
          <a:p>
            <a:endParaRPr lang="en-GB"/>
          </a:p>
        </p:txBody>
      </p:sp>
      <p:sp>
        <p:nvSpPr>
          <p:cNvPr id="13" name="Rectangle 12">
            <a:extLst>
              <a:ext uri="{FF2B5EF4-FFF2-40B4-BE49-F238E27FC236}">
                <a16:creationId xmlns:a16="http://schemas.microsoft.com/office/drawing/2014/main" id="{9F9EDC1A-B36E-40DB-B863-040AF504A4F7}"/>
              </a:ext>
            </a:extLst>
          </p:cNvPr>
          <p:cNvSpPr/>
          <p:nvPr/>
        </p:nvSpPr>
        <p:spPr>
          <a:xfrm>
            <a:off x="0" y="6099835"/>
            <a:ext cx="12192000" cy="6808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r>
              <a:rPr lang="en-US" sz="1800" b="1"/>
              <a:t>Overview</a:t>
            </a:r>
          </a:p>
          <a:p>
            <a:pPr lvl="0" algn="ctr"/>
            <a:r>
              <a:rPr lang="en-US" sz="1800" b="1"/>
              <a:t>Resource package</a:t>
            </a:r>
          </a:p>
          <a:p>
            <a:pPr lvl="0"/>
            <a:r>
              <a:rPr lang="en-US" sz="1800" b="1"/>
              <a:t>Intro. to questionnaire adaptation</a:t>
            </a:r>
            <a:endParaRPr lang="en-US" sz="1800" b="1" dirty="0"/>
          </a:p>
        </p:txBody>
      </p:sp>
      <p:sp>
        <p:nvSpPr>
          <p:cNvPr id="5" name="Arrow: Pentagon 4">
            <a:extLst>
              <a:ext uri="{FF2B5EF4-FFF2-40B4-BE49-F238E27FC236}">
                <a16:creationId xmlns:a16="http://schemas.microsoft.com/office/drawing/2014/main" id="{79E157A6-2D73-4804-91CE-08EBF5588F86}"/>
              </a:ext>
            </a:extLst>
          </p:cNvPr>
          <p:cNvSpPr/>
          <p:nvPr/>
        </p:nvSpPr>
        <p:spPr>
          <a:xfrm>
            <a:off x="471613" y="1246086"/>
            <a:ext cx="1691620" cy="1044119"/>
          </a:xfrm>
          <a:prstGeom prst="homePlate">
            <a:avLst>
              <a:gd name="adj" fmla="val 30534"/>
            </a:avLst>
          </a:prstGeom>
          <a:solidFill>
            <a:srgbClr val="DEEBF7"/>
          </a:solidFill>
          <a:ln>
            <a:solidFill>
              <a:srgbClr val="DEEBF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a:solidFill>
                  <a:schemeClr val="tx1"/>
                </a:solidFill>
              </a:rPr>
              <a:t>1. Decide </a:t>
            </a:r>
            <a:r>
              <a:rPr lang="en-US" sz="2000" b="1" dirty="0">
                <a:solidFill>
                  <a:schemeClr val="tx1"/>
                </a:solidFill>
              </a:rPr>
              <a:t>information needs</a:t>
            </a:r>
            <a:endParaRPr lang="en-GB" sz="2000" b="1" dirty="0">
              <a:solidFill>
                <a:schemeClr val="tx1"/>
              </a:solidFill>
            </a:endParaRPr>
          </a:p>
        </p:txBody>
      </p:sp>
      <p:sp>
        <p:nvSpPr>
          <p:cNvPr id="29" name="Arrow: Pentagon 28">
            <a:extLst>
              <a:ext uri="{FF2B5EF4-FFF2-40B4-BE49-F238E27FC236}">
                <a16:creationId xmlns:a16="http://schemas.microsoft.com/office/drawing/2014/main" id="{89289344-B1DF-47DA-BD73-55721A21B2F8}"/>
              </a:ext>
            </a:extLst>
          </p:cNvPr>
          <p:cNvSpPr/>
          <p:nvPr/>
        </p:nvSpPr>
        <p:spPr>
          <a:xfrm>
            <a:off x="4709770" y="1229422"/>
            <a:ext cx="1576678" cy="1056949"/>
          </a:xfrm>
          <a:prstGeom prst="homePlate">
            <a:avLst>
              <a:gd name="adj" fmla="val 28188"/>
            </a:avLst>
          </a:prstGeom>
          <a:solidFill>
            <a:srgbClr val="DEEBF7"/>
          </a:solidFill>
          <a:ln>
            <a:solidFill>
              <a:srgbClr val="DEEBF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a:solidFill>
                  <a:schemeClr val="tx1"/>
                </a:solidFill>
              </a:rPr>
              <a:t>3. Collect</a:t>
            </a:r>
            <a:r>
              <a:rPr lang="en-US" sz="2200" b="1">
                <a:solidFill>
                  <a:schemeClr val="tx1"/>
                </a:solidFill>
              </a:rPr>
              <a:t> </a:t>
            </a:r>
            <a:r>
              <a:rPr lang="en-US" sz="2200" b="1" dirty="0">
                <a:solidFill>
                  <a:schemeClr val="tx1"/>
                </a:solidFill>
              </a:rPr>
              <a:t>data </a:t>
            </a:r>
            <a:endParaRPr lang="en-GB" sz="2200" b="1" dirty="0">
              <a:solidFill>
                <a:schemeClr val="tx1"/>
              </a:solidFill>
            </a:endParaRPr>
          </a:p>
        </p:txBody>
      </p:sp>
      <p:sp>
        <p:nvSpPr>
          <p:cNvPr id="30" name="Arrow: Pentagon 29">
            <a:extLst>
              <a:ext uri="{FF2B5EF4-FFF2-40B4-BE49-F238E27FC236}">
                <a16:creationId xmlns:a16="http://schemas.microsoft.com/office/drawing/2014/main" id="{E65E8F61-93E7-47E6-B617-3C9815287E4C}"/>
              </a:ext>
            </a:extLst>
          </p:cNvPr>
          <p:cNvSpPr/>
          <p:nvPr/>
        </p:nvSpPr>
        <p:spPr>
          <a:xfrm>
            <a:off x="2436192" y="1246086"/>
            <a:ext cx="1966005" cy="1056949"/>
          </a:xfrm>
          <a:prstGeom prst="homePlate">
            <a:avLst>
              <a:gd name="adj" fmla="val 26186"/>
            </a:avLst>
          </a:prstGeom>
          <a:solidFill>
            <a:srgbClr val="DEEBF7"/>
          </a:solidFill>
          <a:ln>
            <a:solidFill>
              <a:srgbClr val="DEEBF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a:solidFill>
                  <a:schemeClr val="tx1"/>
                </a:solidFill>
              </a:rPr>
              <a:t>2. Prepare </a:t>
            </a:r>
            <a:r>
              <a:rPr lang="en-US" sz="2000" b="1" dirty="0">
                <a:solidFill>
                  <a:schemeClr val="tx1"/>
                </a:solidFill>
              </a:rPr>
              <a:t>questionnaire</a:t>
            </a:r>
            <a:endParaRPr lang="en-GB" sz="2000" b="1" dirty="0">
              <a:solidFill>
                <a:schemeClr val="tx1"/>
              </a:solidFill>
            </a:endParaRPr>
          </a:p>
        </p:txBody>
      </p:sp>
      <p:sp>
        <p:nvSpPr>
          <p:cNvPr id="31" name="Arrow: Pentagon 30">
            <a:extLst>
              <a:ext uri="{FF2B5EF4-FFF2-40B4-BE49-F238E27FC236}">
                <a16:creationId xmlns:a16="http://schemas.microsoft.com/office/drawing/2014/main" id="{86935D60-5994-481D-8EBF-0497F2929CDD}"/>
              </a:ext>
            </a:extLst>
          </p:cNvPr>
          <p:cNvSpPr/>
          <p:nvPr/>
        </p:nvSpPr>
        <p:spPr>
          <a:xfrm>
            <a:off x="8621057" y="1230147"/>
            <a:ext cx="1765037" cy="1097994"/>
          </a:xfrm>
          <a:prstGeom prst="homePlate">
            <a:avLst>
              <a:gd name="adj" fmla="val 27436"/>
            </a:avLst>
          </a:prstGeom>
          <a:solidFill>
            <a:srgbClr val="DEEBF7"/>
          </a:solidFill>
          <a:ln>
            <a:solidFill>
              <a:srgbClr val="DEEBF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a:solidFill>
                  <a:schemeClr val="tx1"/>
                </a:solidFill>
              </a:rPr>
              <a:t>5. Interpret</a:t>
            </a:r>
            <a:endParaRPr lang="en-US" sz="2000" b="1" dirty="0">
              <a:solidFill>
                <a:schemeClr val="tx1"/>
              </a:solidFill>
            </a:endParaRPr>
          </a:p>
          <a:p>
            <a:r>
              <a:rPr lang="en-US" sz="2000" b="1" dirty="0">
                <a:solidFill>
                  <a:schemeClr val="tx1"/>
                </a:solidFill>
              </a:rPr>
              <a:t>       &amp; use</a:t>
            </a:r>
            <a:endParaRPr lang="en-GB" sz="2000" b="1" dirty="0">
              <a:solidFill>
                <a:schemeClr val="tx1"/>
              </a:solidFill>
            </a:endParaRPr>
          </a:p>
        </p:txBody>
      </p:sp>
      <p:sp>
        <p:nvSpPr>
          <p:cNvPr id="32" name="Arrow: Pentagon 31">
            <a:extLst>
              <a:ext uri="{FF2B5EF4-FFF2-40B4-BE49-F238E27FC236}">
                <a16:creationId xmlns:a16="http://schemas.microsoft.com/office/drawing/2014/main" id="{649A7FF0-9E56-46A2-BDCC-D1696C50B822}"/>
              </a:ext>
            </a:extLst>
          </p:cNvPr>
          <p:cNvSpPr/>
          <p:nvPr/>
        </p:nvSpPr>
        <p:spPr>
          <a:xfrm>
            <a:off x="6559408" y="1230146"/>
            <a:ext cx="1765037" cy="1072145"/>
          </a:xfrm>
          <a:prstGeom prst="homePlate">
            <a:avLst>
              <a:gd name="adj" fmla="val 22781"/>
            </a:avLst>
          </a:prstGeom>
          <a:solidFill>
            <a:srgbClr val="DEEBF7"/>
          </a:solidFill>
          <a:ln>
            <a:solidFill>
              <a:srgbClr val="DEEBF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a:solidFill>
                  <a:schemeClr val="tx1"/>
                </a:solidFill>
              </a:rPr>
              <a:t>4. Analyze </a:t>
            </a:r>
            <a:endParaRPr lang="en-GB" sz="2000" b="1" dirty="0">
              <a:solidFill>
                <a:schemeClr val="tx1"/>
              </a:solidFill>
            </a:endParaRPr>
          </a:p>
        </p:txBody>
      </p:sp>
      <p:sp>
        <p:nvSpPr>
          <p:cNvPr id="27" name="Rectangle 26">
            <a:extLst>
              <a:ext uri="{FF2B5EF4-FFF2-40B4-BE49-F238E27FC236}">
                <a16:creationId xmlns:a16="http://schemas.microsoft.com/office/drawing/2014/main" id="{989EFB90-AA0F-46B9-8E34-52352C19A5BE}"/>
              </a:ext>
            </a:extLst>
          </p:cNvPr>
          <p:cNvSpPr/>
          <p:nvPr/>
        </p:nvSpPr>
        <p:spPr>
          <a:xfrm>
            <a:off x="10643282" y="1230147"/>
            <a:ext cx="1307063" cy="1085371"/>
          </a:xfrm>
          <a:prstGeom prst="rect">
            <a:avLst/>
          </a:prstGeom>
          <a:solidFill>
            <a:srgbClr val="DEEBF7"/>
          </a:solidFill>
          <a:ln>
            <a:solidFill>
              <a:srgbClr val="DEEBF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a:solidFill>
                  <a:schemeClr val="tx1"/>
                </a:solidFill>
              </a:rPr>
              <a:t>6. Archive</a:t>
            </a:r>
          </a:p>
          <a:p>
            <a:pPr algn="ctr"/>
            <a:r>
              <a:rPr lang="en-US" sz="2000" b="1">
                <a:solidFill>
                  <a:schemeClr val="tx1"/>
                </a:solidFill>
              </a:rPr>
              <a:t>data</a:t>
            </a:r>
            <a:endParaRPr lang="en-US" sz="2000" b="1" dirty="0">
              <a:solidFill>
                <a:schemeClr val="tx1"/>
              </a:solidFill>
            </a:endParaRPr>
          </a:p>
        </p:txBody>
      </p:sp>
      <p:grpSp>
        <p:nvGrpSpPr>
          <p:cNvPr id="15" name="Group 14">
            <a:extLst>
              <a:ext uri="{FF2B5EF4-FFF2-40B4-BE49-F238E27FC236}">
                <a16:creationId xmlns:a16="http://schemas.microsoft.com/office/drawing/2014/main" id="{FD146CA3-BCAC-4EC4-921F-90C160EE85E7}"/>
              </a:ext>
            </a:extLst>
          </p:cNvPr>
          <p:cNvGrpSpPr/>
          <p:nvPr/>
        </p:nvGrpSpPr>
        <p:grpSpPr>
          <a:xfrm>
            <a:off x="0" y="6401767"/>
            <a:ext cx="12191999" cy="460204"/>
            <a:chOff x="0" y="6401767"/>
            <a:chExt cx="12191999" cy="460204"/>
          </a:xfrm>
          <a:solidFill>
            <a:srgbClr val="B3C0E2"/>
          </a:solidFill>
        </p:grpSpPr>
        <p:sp>
          <p:nvSpPr>
            <p:cNvPr id="16" name="Rectangle 15">
              <a:extLst>
                <a:ext uri="{FF2B5EF4-FFF2-40B4-BE49-F238E27FC236}">
                  <a16:creationId xmlns:a16="http://schemas.microsoft.com/office/drawing/2014/main" id="{5D7F56AC-E7D2-4E23-BF8E-14E1CAFA8C0B}"/>
                </a:ext>
              </a:extLst>
            </p:cNvPr>
            <p:cNvSpPr/>
            <p:nvPr/>
          </p:nvSpPr>
          <p:spPr>
            <a:xfrm>
              <a:off x="0" y="6401767"/>
              <a:ext cx="11976100" cy="460204"/>
            </a:xfrm>
            <a:prstGeom prst="rect">
              <a:avLst/>
            </a:prstGeom>
            <a:grpFill/>
          </p:spPr>
        </p:sp>
        <p:sp>
          <p:nvSpPr>
            <p:cNvPr id="17" name="Freeform: Shape 16">
              <a:extLst>
                <a:ext uri="{FF2B5EF4-FFF2-40B4-BE49-F238E27FC236}">
                  <a16:creationId xmlns:a16="http://schemas.microsoft.com/office/drawing/2014/main" id="{2EBD9108-87A1-435A-BFCE-4542ED845E11}"/>
                </a:ext>
              </a:extLst>
            </p:cNvPr>
            <p:cNvSpPr/>
            <p:nvPr/>
          </p:nvSpPr>
          <p:spPr>
            <a:xfrm>
              <a:off x="0" y="6401767"/>
              <a:ext cx="3520318" cy="460204"/>
            </a:xfrm>
            <a:custGeom>
              <a:avLst/>
              <a:gdLst>
                <a:gd name="connsiteX0" fmla="*/ 0 w 3520318"/>
                <a:gd name="connsiteY0" fmla="*/ 0 h 460204"/>
                <a:gd name="connsiteX1" fmla="*/ 3290216 w 3520318"/>
                <a:gd name="connsiteY1" fmla="*/ 0 h 460204"/>
                <a:gd name="connsiteX2" fmla="*/ 3520318 w 3520318"/>
                <a:gd name="connsiteY2" fmla="*/ 230102 h 460204"/>
                <a:gd name="connsiteX3" fmla="*/ 3290216 w 3520318"/>
                <a:gd name="connsiteY3" fmla="*/ 460204 h 460204"/>
                <a:gd name="connsiteX4" fmla="*/ 0 w 3520318"/>
                <a:gd name="connsiteY4" fmla="*/ 460204 h 460204"/>
                <a:gd name="connsiteX5" fmla="*/ 0 w 3520318"/>
                <a:gd name="connsiteY5" fmla="*/ 0 h 4602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520318" h="460204">
                  <a:moveTo>
                    <a:pt x="0" y="0"/>
                  </a:moveTo>
                  <a:lnTo>
                    <a:pt x="3290216" y="0"/>
                  </a:lnTo>
                  <a:lnTo>
                    <a:pt x="3520318" y="230102"/>
                  </a:lnTo>
                  <a:lnTo>
                    <a:pt x="3290216" y="460204"/>
                  </a:lnTo>
                  <a:lnTo>
                    <a:pt x="0" y="460204"/>
                  </a:lnTo>
                  <a:lnTo>
                    <a:pt x="0" y="0"/>
                  </a:lnTo>
                  <a:close/>
                </a:path>
              </a:pathLst>
            </a:custGeom>
            <a:grp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106680" tIns="53340" rIns="141721" bIns="53340" numCol="1" spcCol="1270" anchor="ctr" anchorCtr="0">
              <a:noAutofit/>
            </a:bodyPr>
            <a:lstStyle/>
            <a:p>
              <a:pPr marL="0" lvl="0" indent="0" algn="ctr" defTabSz="889000">
                <a:lnSpc>
                  <a:spcPct val="90000"/>
                </a:lnSpc>
                <a:spcBef>
                  <a:spcPct val="0"/>
                </a:spcBef>
                <a:spcAft>
                  <a:spcPct val="35000"/>
                </a:spcAft>
                <a:buNone/>
              </a:pPr>
              <a:r>
                <a:rPr lang="en-US" sz="2000" b="1" kern="1200"/>
                <a:t>Overview</a:t>
              </a:r>
              <a:endParaRPr lang="en-US" sz="2000" b="1" kern="1200" dirty="0"/>
            </a:p>
          </p:txBody>
        </p:sp>
        <p:sp>
          <p:nvSpPr>
            <p:cNvPr id="18" name="Freeform: Shape 17">
              <a:extLst>
                <a:ext uri="{FF2B5EF4-FFF2-40B4-BE49-F238E27FC236}">
                  <a16:creationId xmlns:a16="http://schemas.microsoft.com/office/drawing/2014/main" id="{75D34DFB-5613-415D-A189-FCD689521943}"/>
                </a:ext>
              </a:extLst>
            </p:cNvPr>
            <p:cNvSpPr/>
            <p:nvPr/>
          </p:nvSpPr>
          <p:spPr>
            <a:xfrm>
              <a:off x="2819763" y="6401767"/>
              <a:ext cx="3520318" cy="460204"/>
            </a:xfrm>
            <a:custGeom>
              <a:avLst/>
              <a:gdLst>
                <a:gd name="connsiteX0" fmla="*/ 0 w 3520318"/>
                <a:gd name="connsiteY0" fmla="*/ 0 h 460204"/>
                <a:gd name="connsiteX1" fmla="*/ 3290216 w 3520318"/>
                <a:gd name="connsiteY1" fmla="*/ 0 h 460204"/>
                <a:gd name="connsiteX2" fmla="*/ 3520318 w 3520318"/>
                <a:gd name="connsiteY2" fmla="*/ 230102 h 460204"/>
                <a:gd name="connsiteX3" fmla="*/ 3290216 w 3520318"/>
                <a:gd name="connsiteY3" fmla="*/ 460204 h 460204"/>
                <a:gd name="connsiteX4" fmla="*/ 0 w 3520318"/>
                <a:gd name="connsiteY4" fmla="*/ 460204 h 460204"/>
                <a:gd name="connsiteX5" fmla="*/ 230102 w 3520318"/>
                <a:gd name="connsiteY5" fmla="*/ 230102 h 460204"/>
                <a:gd name="connsiteX6" fmla="*/ 0 w 3520318"/>
                <a:gd name="connsiteY6" fmla="*/ 0 h 4602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20318" h="460204">
                  <a:moveTo>
                    <a:pt x="0" y="0"/>
                  </a:moveTo>
                  <a:lnTo>
                    <a:pt x="3290216" y="0"/>
                  </a:lnTo>
                  <a:lnTo>
                    <a:pt x="3520318" y="230102"/>
                  </a:lnTo>
                  <a:lnTo>
                    <a:pt x="3290216" y="460204"/>
                  </a:lnTo>
                  <a:lnTo>
                    <a:pt x="0" y="460204"/>
                  </a:lnTo>
                  <a:lnTo>
                    <a:pt x="230102" y="230102"/>
                  </a:lnTo>
                  <a:lnTo>
                    <a:pt x="0" y="0"/>
                  </a:lnTo>
                  <a:close/>
                </a:path>
              </a:pathLst>
            </a:custGeom>
            <a:grp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310112" tIns="53340" rIns="256772" bIns="53340" numCol="1" spcCol="1270" anchor="ctr" anchorCtr="0">
              <a:noAutofit/>
            </a:bodyPr>
            <a:lstStyle/>
            <a:p>
              <a:pPr marL="0" lvl="0" indent="0" algn="ctr" defTabSz="889000">
                <a:lnSpc>
                  <a:spcPct val="90000"/>
                </a:lnSpc>
                <a:spcBef>
                  <a:spcPct val="0"/>
                </a:spcBef>
                <a:spcAft>
                  <a:spcPct val="35000"/>
                </a:spcAft>
                <a:buNone/>
              </a:pPr>
              <a:r>
                <a:rPr lang="en-US" sz="2000" b="1" kern="1200"/>
                <a:t>Content</a:t>
              </a:r>
              <a:endParaRPr lang="en-US" sz="2000" b="1" kern="1200" dirty="0"/>
            </a:p>
          </p:txBody>
        </p:sp>
        <p:sp>
          <p:nvSpPr>
            <p:cNvPr id="19" name="Freeform: Shape 18">
              <a:extLst>
                <a:ext uri="{FF2B5EF4-FFF2-40B4-BE49-F238E27FC236}">
                  <a16:creationId xmlns:a16="http://schemas.microsoft.com/office/drawing/2014/main" id="{F7A8ED97-DD47-4EED-BE45-06ADB582989E}"/>
                </a:ext>
              </a:extLst>
            </p:cNvPr>
            <p:cNvSpPr/>
            <p:nvPr/>
          </p:nvSpPr>
          <p:spPr>
            <a:xfrm>
              <a:off x="5636018" y="6401767"/>
              <a:ext cx="3520318" cy="460204"/>
            </a:xfrm>
            <a:custGeom>
              <a:avLst/>
              <a:gdLst>
                <a:gd name="connsiteX0" fmla="*/ 0 w 3520318"/>
                <a:gd name="connsiteY0" fmla="*/ 0 h 460204"/>
                <a:gd name="connsiteX1" fmla="*/ 3290216 w 3520318"/>
                <a:gd name="connsiteY1" fmla="*/ 0 h 460204"/>
                <a:gd name="connsiteX2" fmla="*/ 3520318 w 3520318"/>
                <a:gd name="connsiteY2" fmla="*/ 230102 h 460204"/>
                <a:gd name="connsiteX3" fmla="*/ 3290216 w 3520318"/>
                <a:gd name="connsiteY3" fmla="*/ 460204 h 460204"/>
                <a:gd name="connsiteX4" fmla="*/ 0 w 3520318"/>
                <a:gd name="connsiteY4" fmla="*/ 460204 h 460204"/>
                <a:gd name="connsiteX5" fmla="*/ 230102 w 3520318"/>
                <a:gd name="connsiteY5" fmla="*/ 230102 h 460204"/>
                <a:gd name="connsiteX6" fmla="*/ 0 w 3520318"/>
                <a:gd name="connsiteY6" fmla="*/ 0 h 4602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20318" h="460204">
                  <a:moveTo>
                    <a:pt x="0" y="0"/>
                  </a:moveTo>
                  <a:lnTo>
                    <a:pt x="3290216" y="0"/>
                  </a:lnTo>
                  <a:lnTo>
                    <a:pt x="3520318" y="230102"/>
                  </a:lnTo>
                  <a:lnTo>
                    <a:pt x="3290216" y="460204"/>
                  </a:lnTo>
                  <a:lnTo>
                    <a:pt x="0" y="460204"/>
                  </a:lnTo>
                  <a:lnTo>
                    <a:pt x="230102" y="230102"/>
                  </a:lnTo>
                  <a:lnTo>
                    <a:pt x="0" y="0"/>
                  </a:lnTo>
                  <a:close/>
                </a:path>
              </a:pathLst>
            </a:custGeom>
            <a:solidFill>
              <a:srgbClr val="4472C4"/>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310112" tIns="53340" rIns="256772" bIns="53340" numCol="1" spcCol="1270" anchor="ctr" anchorCtr="0">
              <a:noAutofit/>
            </a:bodyPr>
            <a:lstStyle/>
            <a:p>
              <a:pPr marL="0" lvl="0" indent="0" algn="ctr" defTabSz="889000">
                <a:lnSpc>
                  <a:spcPct val="90000"/>
                </a:lnSpc>
                <a:spcBef>
                  <a:spcPct val="0"/>
                </a:spcBef>
                <a:spcAft>
                  <a:spcPct val="35000"/>
                </a:spcAft>
                <a:buNone/>
              </a:pPr>
              <a:r>
                <a:rPr lang="en-US" sz="2000" b="1" kern="1200"/>
                <a:t>Process</a:t>
              </a:r>
              <a:endParaRPr lang="en-US" sz="2000" b="1" kern="1200" dirty="0"/>
            </a:p>
          </p:txBody>
        </p:sp>
        <p:sp>
          <p:nvSpPr>
            <p:cNvPr id="20" name="Freeform: Shape 19">
              <a:extLst>
                <a:ext uri="{FF2B5EF4-FFF2-40B4-BE49-F238E27FC236}">
                  <a16:creationId xmlns:a16="http://schemas.microsoft.com/office/drawing/2014/main" id="{0B933BFD-6600-43F0-8F60-D6C83D859BB6}"/>
                </a:ext>
              </a:extLst>
            </p:cNvPr>
            <p:cNvSpPr/>
            <p:nvPr/>
          </p:nvSpPr>
          <p:spPr>
            <a:xfrm>
              <a:off x="8914795" y="6401767"/>
              <a:ext cx="3277204" cy="456233"/>
            </a:xfrm>
            <a:custGeom>
              <a:avLst/>
              <a:gdLst>
                <a:gd name="connsiteX0" fmla="*/ 0 w 3520318"/>
                <a:gd name="connsiteY0" fmla="*/ 0 h 460204"/>
                <a:gd name="connsiteX1" fmla="*/ 3290216 w 3520318"/>
                <a:gd name="connsiteY1" fmla="*/ 0 h 460204"/>
                <a:gd name="connsiteX2" fmla="*/ 3520318 w 3520318"/>
                <a:gd name="connsiteY2" fmla="*/ 230102 h 460204"/>
                <a:gd name="connsiteX3" fmla="*/ 3290216 w 3520318"/>
                <a:gd name="connsiteY3" fmla="*/ 460204 h 460204"/>
                <a:gd name="connsiteX4" fmla="*/ 0 w 3520318"/>
                <a:gd name="connsiteY4" fmla="*/ 460204 h 460204"/>
                <a:gd name="connsiteX5" fmla="*/ 230102 w 3520318"/>
                <a:gd name="connsiteY5" fmla="*/ 230102 h 460204"/>
                <a:gd name="connsiteX6" fmla="*/ 0 w 3520318"/>
                <a:gd name="connsiteY6" fmla="*/ 0 h 4602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20318" h="460204">
                  <a:moveTo>
                    <a:pt x="0" y="0"/>
                  </a:moveTo>
                  <a:lnTo>
                    <a:pt x="3290216" y="0"/>
                  </a:lnTo>
                  <a:lnTo>
                    <a:pt x="3520318" y="230102"/>
                  </a:lnTo>
                  <a:lnTo>
                    <a:pt x="3290216" y="460204"/>
                  </a:lnTo>
                  <a:lnTo>
                    <a:pt x="0" y="460204"/>
                  </a:lnTo>
                  <a:lnTo>
                    <a:pt x="230102" y="230102"/>
                  </a:lnTo>
                  <a:lnTo>
                    <a:pt x="0" y="0"/>
                  </a:lnTo>
                  <a:close/>
                </a:path>
              </a:pathLst>
            </a:custGeom>
            <a:grp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310112" tIns="53340" rIns="256772" bIns="53340" numCol="1" spcCol="1270" anchor="ctr" anchorCtr="0">
              <a:noAutofit/>
            </a:bodyPr>
            <a:lstStyle/>
            <a:p>
              <a:pPr marL="0" lvl="0" indent="0" algn="ctr" defTabSz="889000">
                <a:lnSpc>
                  <a:spcPct val="90000"/>
                </a:lnSpc>
                <a:spcBef>
                  <a:spcPct val="0"/>
                </a:spcBef>
                <a:spcAft>
                  <a:spcPct val="35000"/>
                </a:spcAft>
                <a:buNone/>
              </a:pPr>
              <a:r>
                <a:rPr lang="en-US" sz="2000" b="1" kern="1200"/>
                <a:t>Resource package</a:t>
              </a:r>
              <a:endParaRPr lang="en-US" sz="2000" b="1" kern="1200" dirty="0"/>
            </a:p>
          </p:txBody>
        </p:sp>
      </p:grpSp>
    </p:spTree>
    <p:extLst>
      <p:ext uri="{BB962C8B-B14F-4D97-AF65-F5344CB8AC3E}">
        <p14:creationId xmlns:p14="http://schemas.microsoft.com/office/powerpoint/2010/main" val="1153533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2"/>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1"/>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2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29" grpId="0" animBg="1"/>
      <p:bldP spid="30" grpId="0" animBg="1"/>
      <p:bldP spid="31" grpId="0" animBg="1"/>
      <p:bldP spid="32" grpId="0" animBg="1"/>
      <p:bldP spid="27"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9D17DE36-B454-4929-A7CD-0D46CEF18665}"/>
              </a:ext>
            </a:extLst>
          </p:cNvPr>
          <p:cNvSpPr>
            <a:spLocks noGrp="1"/>
          </p:cNvSpPr>
          <p:nvPr>
            <p:ph type="body" sz="quarter" idx="11"/>
          </p:nvPr>
        </p:nvSpPr>
        <p:spPr/>
        <p:txBody>
          <a:bodyPr vert="horz" lIns="91440" tIns="45720" rIns="91440" bIns="45720" rtlCol="0">
            <a:normAutofit/>
          </a:bodyPr>
          <a:lstStyle/>
          <a:p>
            <a:r>
              <a:rPr lang="en-US">
                <a:latin typeface="Trebuchet MS" panose="020B0603020202020204" pitchFamily="34" charset="0"/>
              </a:rPr>
              <a:t>HHFA survey process – Detailed steps for planning</a:t>
            </a:r>
            <a:endParaRPr lang="en-GB" dirty="0">
              <a:latin typeface="Trebuchet MS" panose="020B0603020202020204" pitchFamily="34" charset="0"/>
            </a:endParaRPr>
          </a:p>
        </p:txBody>
      </p:sp>
      <p:sp>
        <p:nvSpPr>
          <p:cNvPr id="4" name="Text Placeholder 3">
            <a:extLst>
              <a:ext uri="{FF2B5EF4-FFF2-40B4-BE49-F238E27FC236}">
                <a16:creationId xmlns:a16="http://schemas.microsoft.com/office/drawing/2014/main" id="{6738F848-5049-43D6-94E8-444A5FA92120}"/>
              </a:ext>
            </a:extLst>
          </p:cNvPr>
          <p:cNvSpPr>
            <a:spLocks noGrp="1"/>
          </p:cNvSpPr>
          <p:nvPr>
            <p:ph type="body" sz="quarter" idx="10"/>
          </p:nvPr>
        </p:nvSpPr>
        <p:spPr/>
        <p:txBody>
          <a:bodyPr>
            <a:normAutofit fontScale="77500" lnSpcReduction="20000"/>
          </a:bodyPr>
          <a:lstStyle/>
          <a:p>
            <a:endParaRPr lang="en-GB"/>
          </a:p>
        </p:txBody>
      </p:sp>
      <p:sp>
        <p:nvSpPr>
          <p:cNvPr id="13" name="Rectangle 12">
            <a:extLst>
              <a:ext uri="{FF2B5EF4-FFF2-40B4-BE49-F238E27FC236}">
                <a16:creationId xmlns:a16="http://schemas.microsoft.com/office/drawing/2014/main" id="{9F9EDC1A-B36E-40DB-B863-040AF504A4F7}"/>
              </a:ext>
            </a:extLst>
          </p:cNvPr>
          <p:cNvSpPr/>
          <p:nvPr/>
        </p:nvSpPr>
        <p:spPr>
          <a:xfrm>
            <a:off x="0" y="6099835"/>
            <a:ext cx="12192000" cy="6808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r>
              <a:rPr lang="en-US" sz="1800" b="1"/>
              <a:t>Overview</a:t>
            </a:r>
          </a:p>
          <a:p>
            <a:pPr lvl="0" algn="ctr"/>
            <a:r>
              <a:rPr lang="en-US" sz="1800" b="1"/>
              <a:t>Resource package</a:t>
            </a:r>
          </a:p>
          <a:p>
            <a:pPr lvl="0"/>
            <a:r>
              <a:rPr lang="en-US" sz="1800" b="1"/>
              <a:t>Intro. to questionnaire adaptation</a:t>
            </a:r>
            <a:endParaRPr lang="en-US" sz="1800" b="1" dirty="0"/>
          </a:p>
        </p:txBody>
      </p:sp>
      <p:sp>
        <p:nvSpPr>
          <p:cNvPr id="8" name="Rectangle 7">
            <a:extLst>
              <a:ext uri="{FF2B5EF4-FFF2-40B4-BE49-F238E27FC236}">
                <a16:creationId xmlns:a16="http://schemas.microsoft.com/office/drawing/2014/main" id="{81808A29-1539-445C-9C7A-019C98FBC731}"/>
              </a:ext>
            </a:extLst>
          </p:cNvPr>
          <p:cNvSpPr/>
          <p:nvPr/>
        </p:nvSpPr>
        <p:spPr>
          <a:xfrm>
            <a:off x="492001" y="4418413"/>
            <a:ext cx="11481881" cy="531557"/>
          </a:xfrm>
          <a:prstGeom prst="rect">
            <a:avLst/>
          </a:prstGeom>
          <a:solidFill>
            <a:srgbClr val="DEEBF7"/>
          </a:solidFill>
          <a:ln>
            <a:solidFill>
              <a:srgbClr val="DEEBF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a:solidFill>
                  <a:schemeClr val="tx1"/>
                </a:solidFill>
              </a:rPr>
              <a:t>Plan &amp; prepare (detailed steps)</a:t>
            </a:r>
            <a:endParaRPr lang="en-GB" sz="2000" b="1" dirty="0">
              <a:solidFill>
                <a:schemeClr val="tx1"/>
              </a:solidFill>
            </a:endParaRPr>
          </a:p>
        </p:txBody>
      </p:sp>
      <p:sp>
        <p:nvSpPr>
          <p:cNvPr id="5" name="Arrow: Pentagon 4">
            <a:extLst>
              <a:ext uri="{FF2B5EF4-FFF2-40B4-BE49-F238E27FC236}">
                <a16:creationId xmlns:a16="http://schemas.microsoft.com/office/drawing/2014/main" id="{79E157A6-2D73-4804-91CE-08EBF5588F86}"/>
              </a:ext>
            </a:extLst>
          </p:cNvPr>
          <p:cNvSpPr/>
          <p:nvPr/>
        </p:nvSpPr>
        <p:spPr>
          <a:xfrm>
            <a:off x="471613" y="1246086"/>
            <a:ext cx="1691620" cy="1044119"/>
          </a:xfrm>
          <a:prstGeom prst="homePlate">
            <a:avLst>
              <a:gd name="adj" fmla="val 30534"/>
            </a:avLst>
          </a:prstGeom>
          <a:solidFill>
            <a:srgbClr val="DEEBF7"/>
          </a:solidFill>
          <a:ln>
            <a:solidFill>
              <a:srgbClr val="DEEBF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a:solidFill>
                  <a:schemeClr val="tx1"/>
                </a:solidFill>
              </a:rPr>
              <a:t>1. Decide </a:t>
            </a:r>
            <a:r>
              <a:rPr lang="en-US" sz="2000" b="1" dirty="0">
                <a:solidFill>
                  <a:schemeClr val="tx1"/>
                </a:solidFill>
              </a:rPr>
              <a:t>information needs</a:t>
            </a:r>
            <a:endParaRPr lang="en-GB" sz="2000" b="1" dirty="0">
              <a:solidFill>
                <a:schemeClr val="tx1"/>
              </a:solidFill>
            </a:endParaRPr>
          </a:p>
        </p:txBody>
      </p:sp>
      <p:sp>
        <p:nvSpPr>
          <p:cNvPr id="29" name="Arrow: Pentagon 28">
            <a:extLst>
              <a:ext uri="{FF2B5EF4-FFF2-40B4-BE49-F238E27FC236}">
                <a16:creationId xmlns:a16="http://schemas.microsoft.com/office/drawing/2014/main" id="{89289344-B1DF-47DA-BD73-55721A21B2F8}"/>
              </a:ext>
            </a:extLst>
          </p:cNvPr>
          <p:cNvSpPr/>
          <p:nvPr/>
        </p:nvSpPr>
        <p:spPr>
          <a:xfrm>
            <a:off x="4709770" y="1229422"/>
            <a:ext cx="1576678" cy="1056949"/>
          </a:xfrm>
          <a:prstGeom prst="homePlate">
            <a:avLst>
              <a:gd name="adj" fmla="val 28188"/>
            </a:avLst>
          </a:prstGeom>
          <a:solidFill>
            <a:srgbClr val="DEEBF7"/>
          </a:solidFill>
          <a:ln>
            <a:solidFill>
              <a:srgbClr val="DEEBF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a:solidFill>
                  <a:schemeClr val="tx1"/>
                </a:solidFill>
              </a:rPr>
              <a:t>3. Collect</a:t>
            </a:r>
            <a:r>
              <a:rPr lang="en-US" sz="2200" b="1">
                <a:solidFill>
                  <a:schemeClr val="tx1"/>
                </a:solidFill>
              </a:rPr>
              <a:t> </a:t>
            </a:r>
            <a:r>
              <a:rPr lang="en-US" sz="2200" b="1" dirty="0">
                <a:solidFill>
                  <a:schemeClr val="tx1"/>
                </a:solidFill>
              </a:rPr>
              <a:t>data </a:t>
            </a:r>
            <a:endParaRPr lang="en-GB" sz="2200" b="1" dirty="0">
              <a:solidFill>
                <a:schemeClr val="tx1"/>
              </a:solidFill>
            </a:endParaRPr>
          </a:p>
        </p:txBody>
      </p:sp>
      <p:sp>
        <p:nvSpPr>
          <p:cNvPr id="30" name="Arrow: Pentagon 29">
            <a:extLst>
              <a:ext uri="{FF2B5EF4-FFF2-40B4-BE49-F238E27FC236}">
                <a16:creationId xmlns:a16="http://schemas.microsoft.com/office/drawing/2014/main" id="{E65E8F61-93E7-47E6-B617-3C9815287E4C}"/>
              </a:ext>
            </a:extLst>
          </p:cNvPr>
          <p:cNvSpPr/>
          <p:nvPr/>
        </p:nvSpPr>
        <p:spPr>
          <a:xfrm>
            <a:off x="2436192" y="1246086"/>
            <a:ext cx="1966005" cy="1056949"/>
          </a:xfrm>
          <a:prstGeom prst="homePlate">
            <a:avLst>
              <a:gd name="adj" fmla="val 26186"/>
            </a:avLst>
          </a:prstGeom>
          <a:solidFill>
            <a:srgbClr val="DEEBF7"/>
          </a:solidFill>
          <a:ln>
            <a:solidFill>
              <a:srgbClr val="DEEBF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a:solidFill>
                  <a:schemeClr val="tx1"/>
                </a:solidFill>
              </a:rPr>
              <a:t>2. Prepare </a:t>
            </a:r>
            <a:r>
              <a:rPr lang="en-US" sz="2000" b="1" dirty="0">
                <a:solidFill>
                  <a:schemeClr val="tx1"/>
                </a:solidFill>
              </a:rPr>
              <a:t>questionnaire</a:t>
            </a:r>
            <a:endParaRPr lang="en-GB" sz="2000" b="1" dirty="0">
              <a:solidFill>
                <a:schemeClr val="tx1"/>
              </a:solidFill>
            </a:endParaRPr>
          </a:p>
        </p:txBody>
      </p:sp>
      <p:sp>
        <p:nvSpPr>
          <p:cNvPr id="31" name="Arrow: Pentagon 30">
            <a:extLst>
              <a:ext uri="{FF2B5EF4-FFF2-40B4-BE49-F238E27FC236}">
                <a16:creationId xmlns:a16="http://schemas.microsoft.com/office/drawing/2014/main" id="{86935D60-5994-481D-8EBF-0497F2929CDD}"/>
              </a:ext>
            </a:extLst>
          </p:cNvPr>
          <p:cNvSpPr/>
          <p:nvPr/>
        </p:nvSpPr>
        <p:spPr>
          <a:xfrm>
            <a:off x="8621057" y="1230147"/>
            <a:ext cx="1765037" cy="1097994"/>
          </a:xfrm>
          <a:prstGeom prst="homePlate">
            <a:avLst>
              <a:gd name="adj" fmla="val 27436"/>
            </a:avLst>
          </a:prstGeom>
          <a:solidFill>
            <a:srgbClr val="DEEBF7"/>
          </a:solidFill>
          <a:ln>
            <a:solidFill>
              <a:srgbClr val="DEEBF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a:solidFill>
                  <a:schemeClr val="tx1"/>
                </a:solidFill>
              </a:rPr>
              <a:t>5. Interpret</a:t>
            </a:r>
            <a:endParaRPr lang="en-US" sz="2000" b="1" dirty="0">
              <a:solidFill>
                <a:schemeClr val="tx1"/>
              </a:solidFill>
            </a:endParaRPr>
          </a:p>
          <a:p>
            <a:r>
              <a:rPr lang="en-US" sz="2000" b="1" dirty="0">
                <a:solidFill>
                  <a:schemeClr val="tx1"/>
                </a:solidFill>
              </a:rPr>
              <a:t>       &amp; use</a:t>
            </a:r>
            <a:endParaRPr lang="en-GB" sz="2000" b="1" dirty="0">
              <a:solidFill>
                <a:schemeClr val="tx1"/>
              </a:solidFill>
            </a:endParaRPr>
          </a:p>
        </p:txBody>
      </p:sp>
      <p:sp>
        <p:nvSpPr>
          <p:cNvPr id="32" name="Arrow: Pentagon 31">
            <a:extLst>
              <a:ext uri="{FF2B5EF4-FFF2-40B4-BE49-F238E27FC236}">
                <a16:creationId xmlns:a16="http://schemas.microsoft.com/office/drawing/2014/main" id="{649A7FF0-9E56-46A2-BDCC-D1696C50B822}"/>
              </a:ext>
            </a:extLst>
          </p:cNvPr>
          <p:cNvSpPr/>
          <p:nvPr/>
        </p:nvSpPr>
        <p:spPr>
          <a:xfrm>
            <a:off x="6559408" y="1230146"/>
            <a:ext cx="1765037" cy="1072145"/>
          </a:xfrm>
          <a:prstGeom prst="homePlate">
            <a:avLst>
              <a:gd name="adj" fmla="val 22781"/>
            </a:avLst>
          </a:prstGeom>
          <a:solidFill>
            <a:srgbClr val="DEEBF7"/>
          </a:solidFill>
          <a:ln>
            <a:solidFill>
              <a:srgbClr val="DEEBF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a:solidFill>
                  <a:schemeClr val="tx1"/>
                </a:solidFill>
              </a:rPr>
              <a:t>4. Analyze </a:t>
            </a:r>
            <a:endParaRPr lang="en-GB" sz="2000" b="1" dirty="0">
              <a:solidFill>
                <a:schemeClr val="tx1"/>
              </a:solidFill>
            </a:endParaRPr>
          </a:p>
        </p:txBody>
      </p:sp>
      <p:sp>
        <p:nvSpPr>
          <p:cNvPr id="27" name="Rectangle 26">
            <a:extLst>
              <a:ext uri="{FF2B5EF4-FFF2-40B4-BE49-F238E27FC236}">
                <a16:creationId xmlns:a16="http://schemas.microsoft.com/office/drawing/2014/main" id="{989EFB90-AA0F-46B9-8E34-52352C19A5BE}"/>
              </a:ext>
            </a:extLst>
          </p:cNvPr>
          <p:cNvSpPr/>
          <p:nvPr/>
        </p:nvSpPr>
        <p:spPr>
          <a:xfrm>
            <a:off x="10643282" y="1230147"/>
            <a:ext cx="1307063" cy="1085371"/>
          </a:xfrm>
          <a:prstGeom prst="rect">
            <a:avLst/>
          </a:prstGeom>
          <a:solidFill>
            <a:srgbClr val="DEEBF7"/>
          </a:solidFill>
          <a:ln>
            <a:solidFill>
              <a:srgbClr val="DEEBF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a:solidFill>
                  <a:schemeClr val="tx1"/>
                </a:solidFill>
              </a:rPr>
              <a:t>6. Archive</a:t>
            </a:r>
          </a:p>
          <a:p>
            <a:pPr algn="ctr"/>
            <a:r>
              <a:rPr lang="en-US" sz="2000" b="1">
                <a:solidFill>
                  <a:schemeClr val="tx1"/>
                </a:solidFill>
              </a:rPr>
              <a:t>data</a:t>
            </a:r>
            <a:endParaRPr lang="en-US" sz="2000" b="1" dirty="0">
              <a:solidFill>
                <a:schemeClr val="tx1"/>
              </a:solidFill>
            </a:endParaRPr>
          </a:p>
        </p:txBody>
      </p:sp>
      <p:sp>
        <p:nvSpPr>
          <p:cNvPr id="50" name="Right Brace 49">
            <a:extLst>
              <a:ext uri="{FF2B5EF4-FFF2-40B4-BE49-F238E27FC236}">
                <a16:creationId xmlns:a16="http://schemas.microsoft.com/office/drawing/2014/main" id="{430727DD-DA58-44A8-8875-0FAA7B7E817B}"/>
              </a:ext>
            </a:extLst>
          </p:cNvPr>
          <p:cNvSpPr/>
          <p:nvPr/>
        </p:nvSpPr>
        <p:spPr>
          <a:xfrm rot="5400000">
            <a:off x="5967162" y="-1919442"/>
            <a:ext cx="531557" cy="11433998"/>
          </a:xfrm>
          <a:prstGeom prst="rightBrace">
            <a:avLst>
              <a:gd name="adj1" fmla="val 70221"/>
              <a:gd name="adj2" fmla="val 50113"/>
            </a:avLst>
          </a:prstGeom>
          <a:ln w="38100"/>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grpSp>
        <p:nvGrpSpPr>
          <p:cNvPr id="15" name="Group 14">
            <a:extLst>
              <a:ext uri="{FF2B5EF4-FFF2-40B4-BE49-F238E27FC236}">
                <a16:creationId xmlns:a16="http://schemas.microsoft.com/office/drawing/2014/main" id="{FD146CA3-BCAC-4EC4-921F-90C160EE85E7}"/>
              </a:ext>
            </a:extLst>
          </p:cNvPr>
          <p:cNvGrpSpPr/>
          <p:nvPr/>
        </p:nvGrpSpPr>
        <p:grpSpPr>
          <a:xfrm>
            <a:off x="0" y="6401767"/>
            <a:ext cx="12191999" cy="460204"/>
            <a:chOff x="0" y="6401767"/>
            <a:chExt cx="12191999" cy="460204"/>
          </a:xfrm>
          <a:solidFill>
            <a:srgbClr val="B3C0E2"/>
          </a:solidFill>
        </p:grpSpPr>
        <p:sp>
          <p:nvSpPr>
            <p:cNvPr id="16" name="Rectangle 15">
              <a:extLst>
                <a:ext uri="{FF2B5EF4-FFF2-40B4-BE49-F238E27FC236}">
                  <a16:creationId xmlns:a16="http://schemas.microsoft.com/office/drawing/2014/main" id="{5D7F56AC-E7D2-4E23-BF8E-14E1CAFA8C0B}"/>
                </a:ext>
              </a:extLst>
            </p:cNvPr>
            <p:cNvSpPr/>
            <p:nvPr/>
          </p:nvSpPr>
          <p:spPr>
            <a:xfrm>
              <a:off x="0" y="6401767"/>
              <a:ext cx="11976100" cy="460204"/>
            </a:xfrm>
            <a:prstGeom prst="rect">
              <a:avLst/>
            </a:prstGeom>
            <a:grpFill/>
          </p:spPr>
        </p:sp>
        <p:sp>
          <p:nvSpPr>
            <p:cNvPr id="17" name="Freeform: Shape 16">
              <a:extLst>
                <a:ext uri="{FF2B5EF4-FFF2-40B4-BE49-F238E27FC236}">
                  <a16:creationId xmlns:a16="http://schemas.microsoft.com/office/drawing/2014/main" id="{2EBD9108-87A1-435A-BFCE-4542ED845E11}"/>
                </a:ext>
              </a:extLst>
            </p:cNvPr>
            <p:cNvSpPr/>
            <p:nvPr/>
          </p:nvSpPr>
          <p:spPr>
            <a:xfrm>
              <a:off x="0" y="6401767"/>
              <a:ext cx="3520318" cy="460204"/>
            </a:xfrm>
            <a:custGeom>
              <a:avLst/>
              <a:gdLst>
                <a:gd name="connsiteX0" fmla="*/ 0 w 3520318"/>
                <a:gd name="connsiteY0" fmla="*/ 0 h 460204"/>
                <a:gd name="connsiteX1" fmla="*/ 3290216 w 3520318"/>
                <a:gd name="connsiteY1" fmla="*/ 0 h 460204"/>
                <a:gd name="connsiteX2" fmla="*/ 3520318 w 3520318"/>
                <a:gd name="connsiteY2" fmla="*/ 230102 h 460204"/>
                <a:gd name="connsiteX3" fmla="*/ 3290216 w 3520318"/>
                <a:gd name="connsiteY3" fmla="*/ 460204 h 460204"/>
                <a:gd name="connsiteX4" fmla="*/ 0 w 3520318"/>
                <a:gd name="connsiteY4" fmla="*/ 460204 h 460204"/>
                <a:gd name="connsiteX5" fmla="*/ 0 w 3520318"/>
                <a:gd name="connsiteY5" fmla="*/ 0 h 4602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520318" h="460204">
                  <a:moveTo>
                    <a:pt x="0" y="0"/>
                  </a:moveTo>
                  <a:lnTo>
                    <a:pt x="3290216" y="0"/>
                  </a:lnTo>
                  <a:lnTo>
                    <a:pt x="3520318" y="230102"/>
                  </a:lnTo>
                  <a:lnTo>
                    <a:pt x="3290216" y="460204"/>
                  </a:lnTo>
                  <a:lnTo>
                    <a:pt x="0" y="460204"/>
                  </a:lnTo>
                  <a:lnTo>
                    <a:pt x="0" y="0"/>
                  </a:lnTo>
                  <a:close/>
                </a:path>
              </a:pathLst>
            </a:custGeom>
            <a:grp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106680" tIns="53340" rIns="141721" bIns="53340" numCol="1" spcCol="1270" anchor="ctr" anchorCtr="0">
              <a:noAutofit/>
            </a:bodyPr>
            <a:lstStyle/>
            <a:p>
              <a:pPr marL="0" lvl="0" indent="0" algn="ctr" defTabSz="889000">
                <a:lnSpc>
                  <a:spcPct val="90000"/>
                </a:lnSpc>
                <a:spcBef>
                  <a:spcPct val="0"/>
                </a:spcBef>
                <a:spcAft>
                  <a:spcPct val="35000"/>
                </a:spcAft>
                <a:buNone/>
              </a:pPr>
              <a:r>
                <a:rPr lang="en-US" sz="2000" b="1" kern="1200"/>
                <a:t>Overview</a:t>
              </a:r>
              <a:endParaRPr lang="en-US" sz="2000" b="1" kern="1200" dirty="0"/>
            </a:p>
          </p:txBody>
        </p:sp>
        <p:sp>
          <p:nvSpPr>
            <p:cNvPr id="18" name="Freeform: Shape 17">
              <a:extLst>
                <a:ext uri="{FF2B5EF4-FFF2-40B4-BE49-F238E27FC236}">
                  <a16:creationId xmlns:a16="http://schemas.microsoft.com/office/drawing/2014/main" id="{75D34DFB-5613-415D-A189-FCD689521943}"/>
                </a:ext>
              </a:extLst>
            </p:cNvPr>
            <p:cNvSpPr/>
            <p:nvPr/>
          </p:nvSpPr>
          <p:spPr>
            <a:xfrm>
              <a:off x="2819763" y="6401767"/>
              <a:ext cx="3520318" cy="460204"/>
            </a:xfrm>
            <a:custGeom>
              <a:avLst/>
              <a:gdLst>
                <a:gd name="connsiteX0" fmla="*/ 0 w 3520318"/>
                <a:gd name="connsiteY0" fmla="*/ 0 h 460204"/>
                <a:gd name="connsiteX1" fmla="*/ 3290216 w 3520318"/>
                <a:gd name="connsiteY1" fmla="*/ 0 h 460204"/>
                <a:gd name="connsiteX2" fmla="*/ 3520318 w 3520318"/>
                <a:gd name="connsiteY2" fmla="*/ 230102 h 460204"/>
                <a:gd name="connsiteX3" fmla="*/ 3290216 w 3520318"/>
                <a:gd name="connsiteY3" fmla="*/ 460204 h 460204"/>
                <a:gd name="connsiteX4" fmla="*/ 0 w 3520318"/>
                <a:gd name="connsiteY4" fmla="*/ 460204 h 460204"/>
                <a:gd name="connsiteX5" fmla="*/ 230102 w 3520318"/>
                <a:gd name="connsiteY5" fmla="*/ 230102 h 460204"/>
                <a:gd name="connsiteX6" fmla="*/ 0 w 3520318"/>
                <a:gd name="connsiteY6" fmla="*/ 0 h 4602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20318" h="460204">
                  <a:moveTo>
                    <a:pt x="0" y="0"/>
                  </a:moveTo>
                  <a:lnTo>
                    <a:pt x="3290216" y="0"/>
                  </a:lnTo>
                  <a:lnTo>
                    <a:pt x="3520318" y="230102"/>
                  </a:lnTo>
                  <a:lnTo>
                    <a:pt x="3290216" y="460204"/>
                  </a:lnTo>
                  <a:lnTo>
                    <a:pt x="0" y="460204"/>
                  </a:lnTo>
                  <a:lnTo>
                    <a:pt x="230102" y="230102"/>
                  </a:lnTo>
                  <a:lnTo>
                    <a:pt x="0" y="0"/>
                  </a:lnTo>
                  <a:close/>
                </a:path>
              </a:pathLst>
            </a:custGeom>
            <a:grp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310112" tIns="53340" rIns="256772" bIns="53340" numCol="1" spcCol="1270" anchor="ctr" anchorCtr="0">
              <a:noAutofit/>
            </a:bodyPr>
            <a:lstStyle/>
            <a:p>
              <a:pPr marL="0" lvl="0" indent="0" algn="ctr" defTabSz="889000">
                <a:lnSpc>
                  <a:spcPct val="90000"/>
                </a:lnSpc>
                <a:spcBef>
                  <a:spcPct val="0"/>
                </a:spcBef>
                <a:spcAft>
                  <a:spcPct val="35000"/>
                </a:spcAft>
                <a:buNone/>
              </a:pPr>
              <a:r>
                <a:rPr lang="en-US" sz="2000" b="1" kern="1200"/>
                <a:t>Content</a:t>
              </a:r>
              <a:endParaRPr lang="en-US" sz="2000" b="1" kern="1200" dirty="0"/>
            </a:p>
          </p:txBody>
        </p:sp>
        <p:sp>
          <p:nvSpPr>
            <p:cNvPr id="19" name="Freeform: Shape 18">
              <a:extLst>
                <a:ext uri="{FF2B5EF4-FFF2-40B4-BE49-F238E27FC236}">
                  <a16:creationId xmlns:a16="http://schemas.microsoft.com/office/drawing/2014/main" id="{F7A8ED97-DD47-4EED-BE45-06ADB582989E}"/>
                </a:ext>
              </a:extLst>
            </p:cNvPr>
            <p:cNvSpPr/>
            <p:nvPr/>
          </p:nvSpPr>
          <p:spPr>
            <a:xfrm>
              <a:off x="5636018" y="6401767"/>
              <a:ext cx="3520318" cy="460204"/>
            </a:xfrm>
            <a:custGeom>
              <a:avLst/>
              <a:gdLst>
                <a:gd name="connsiteX0" fmla="*/ 0 w 3520318"/>
                <a:gd name="connsiteY0" fmla="*/ 0 h 460204"/>
                <a:gd name="connsiteX1" fmla="*/ 3290216 w 3520318"/>
                <a:gd name="connsiteY1" fmla="*/ 0 h 460204"/>
                <a:gd name="connsiteX2" fmla="*/ 3520318 w 3520318"/>
                <a:gd name="connsiteY2" fmla="*/ 230102 h 460204"/>
                <a:gd name="connsiteX3" fmla="*/ 3290216 w 3520318"/>
                <a:gd name="connsiteY3" fmla="*/ 460204 h 460204"/>
                <a:gd name="connsiteX4" fmla="*/ 0 w 3520318"/>
                <a:gd name="connsiteY4" fmla="*/ 460204 h 460204"/>
                <a:gd name="connsiteX5" fmla="*/ 230102 w 3520318"/>
                <a:gd name="connsiteY5" fmla="*/ 230102 h 460204"/>
                <a:gd name="connsiteX6" fmla="*/ 0 w 3520318"/>
                <a:gd name="connsiteY6" fmla="*/ 0 h 4602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20318" h="460204">
                  <a:moveTo>
                    <a:pt x="0" y="0"/>
                  </a:moveTo>
                  <a:lnTo>
                    <a:pt x="3290216" y="0"/>
                  </a:lnTo>
                  <a:lnTo>
                    <a:pt x="3520318" y="230102"/>
                  </a:lnTo>
                  <a:lnTo>
                    <a:pt x="3290216" y="460204"/>
                  </a:lnTo>
                  <a:lnTo>
                    <a:pt x="0" y="460204"/>
                  </a:lnTo>
                  <a:lnTo>
                    <a:pt x="230102" y="230102"/>
                  </a:lnTo>
                  <a:lnTo>
                    <a:pt x="0" y="0"/>
                  </a:lnTo>
                  <a:close/>
                </a:path>
              </a:pathLst>
            </a:custGeom>
            <a:solidFill>
              <a:srgbClr val="4472C4"/>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310112" tIns="53340" rIns="256772" bIns="53340" numCol="1" spcCol="1270" anchor="ctr" anchorCtr="0">
              <a:noAutofit/>
            </a:bodyPr>
            <a:lstStyle/>
            <a:p>
              <a:pPr marL="0" lvl="0" indent="0" algn="ctr" defTabSz="889000">
                <a:lnSpc>
                  <a:spcPct val="90000"/>
                </a:lnSpc>
                <a:spcBef>
                  <a:spcPct val="0"/>
                </a:spcBef>
                <a:spcAft>
                  <a:spcPct val="35000"/>
                </a:spcAft>
                <a:buNone/>
              </a:pPr>
              <a:r>
                <a:rPr lang="en-US" sz="2000" b="1" kern="1200"/>
                <a:t>Process</a:t>
              </a:r>
              <a:endParaRPr lang="en-US" sz="2000" b="1" kern="1200" dirty="0"/>
            </a:p>
          </p:txBody>
        </p:sp>
        <p:sp>
          <p:nvSpPr>
            <p:cNvPr id="20" name="Freeform: Shape 19">
              <a:extLst>
                <a:ext uri="{FF2B5EF4-FFF2-40B4-BE49-F238E27FC236}">
                  <a16:creationId xmlns:a16="http://schemas.microsoft.com/office/drawing/2014/main" id="{0B933BFD-6600-43F0-8F60-D6C83D859BB6}"/>
                </a:ext>
              </a:extLst>
            </p:cNvPr>
            <p:cNvSpPr/>
            <p:nvPr/>
          </p:nvSpPr>
          <p:spPr>
            <a:xfrm>
              <a:off x="8914795" y="6401767"/>
              <a:ext cx="3277204" cy="456233"/>
            </a:xfrm>
            <a:custGeom>
              <a:avLst/>
              <a:gdLst>
                <a:gd name="connsiteX0" fmla="*/ 0 w 3520318"/>
                <a:gd name="connsiteY0" fmla="*/ 0 h 460204"/>
                <a:gd name="connsiteX1" fmla="*/ 3290216 w 3520318"/>
                <a:gd name="connsiteY1" fmla="*/ 0 h 460204"/>
                <a:gd name="connsiteX2" fmla="*/ 3520318 w 3520318"/>
                <a:gd name="connsiteY2" fmla="*/ 230102 h 460204"/>
                <a:gd name="connsiteX3" fmla="*/ 3290216 w 3520318"/>
                <a:gd name="connsiteY3" fmla="*/ 460204 h 460204"/>
                <a:gd name="connsiteX4" fmla="*/ 0 w 3520318"/>
                <a:gd name="connsiteY4" fmla="*/ 460204 h 460204"/>
                <a:gd name="connsiteX5" fmla="*/ 230102 w 3520318"/>
                <a:gd name="connsiteY5" fmla="*/ 230102 h 460204"/>
                <a:gd name="connsiteX6" fmla="*/ 0 w 3520318"/>
                <a:gd name="connsiteY6" fmla="*/ 0 h 4602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20318" h="460204">
                  <a:moveTo>
                    <a:pt x="0" y="0"/>
                  </a:moveTo>
                  <a:lnTo>
                    <a:pt x="3290216" y="0"/>
                  </a:lnTo>
                  <a:lnTo>
                    <a:pt x="3520318" y="230102"/>
                  </a:lnTo>
                  <a:lnTo>
                    <a:pt x="3290216" y="460204"/>
                  </a:lnTo>
                  <a:lnTo>
                    <a:pt x="0" y="460204"/>
                  </a:lnTo>
                  <a:lnTo>
                    <a:pt x="230102" y="230102"/>
                  </a:lnTo>
                  <a:lnTo>
                    <a:pt x="0" y="0"/>
                  </a:lnTo>
                  <a:close/>
                </a:path>
              </a:pathLst>
            </a:custGeom>
            <a:grp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310112" tIns="53340" rIns="256772" bIns="53340" numCol="1" spcCol="1270" anchor="ctr" anchorCtr="0">
              <a:noAutofit/>
            </a:bodyPr>
            <a:lstStyle/>
            <a:p>
              <a:pPr marL="0" lvl="0" indent="0" algn="ctr" defTabSz="889000">
                <a:lnSpc>
                  <a:spcPct val="90000"/>
                </a:lnSpc>
                <a:spcBef>
                  <a:spcPct val="0"/>
                </a:spcBef>
                <a:spcAft>
                  <a:spcPct val="35000"/>
                </a:spcAft>
                <a:buNone/>
              </a:pPr>
              <a:r>
                <a:rPr lang="en-US" sz="2000" b="1" kern="1200"/>
                <a:t>Resource package</a:t>
              </a:r>
              <a:endParaRPr lang="en-US" sz="2000" b="1" kern="1200" dirty="0"/>
            </a:p>
          </p:txBody>
        </p:sp>
      </p:grpSp>
    </p:spTree>
    <p:extLst>
      <p:ext uri="{BB962C8B-B14F-4D97-AF65-F5344CB8AC3E}">
        <p14:creationId xmlns:p14="http://schemas.microsoft.com/office/powerpoint/2010/main" val="29629254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60616D82-F325-480B-8150-6FD1337281A2}"/>
              </a:ext>
            </a:extLst>
          </p:cNvPr>
          <p:cNvSpPr>
            <a:spLocks noGrp="1"/>
          </p:cNvSpPr>
          <p:nvPr>
            <p:ph type="body" sz="quarter" idx="11"/>
          </p:nvPr>
        </p:nvSpPr>
        <p:spPr/>
        <p:txBody>
          <a:bodyPr/>
          <a:lstStyle/>
          <a:p>
            <a:r>
              <a:rPr lang="en-US">
                <a:latin typeface="Trebuchet MS" panose="020B0603020202020204" pitchFamily="34" charset="0"/>
              </a:rPr>
              <a:t>Sessions</a:t>
            </a:r>
            <a:endParaRPr lang="en-GB" dirty="0">
              <a:latin typeface="Trebuchet MS" panose="020B0603020202020204" pitchFamily="34" charset="0"/>
            </a:endParaRPr>
          </a:p>
        </p:txBody>
      </p:sp>
      <p:sp>
        <p:nvSpPr>
          <p:cNvPr id="3" name="Text Placeholder 2">
            <a:extLst>
              <a:ext uri="{FF2B5EF4-FFF2-40B4-BE49-F238E27FC236}">
                <a16:creationId xmlns:a16="http://schemas.microsoft.com/office/drawing/2014/main" id="{9705724E-AEFA-42D0-A20E-DEF93FDE6F55}"/>
              </a:ext>
            </a:extLst>
          </p:cNvPr>
          <p:cNvSpPr>
            <a:spLocks noGrp="1"/>
          </p:cNvSpPr>
          <p:nvPr>
            <p:ph type="body" sz="quarter" idx="12"/>
          </p:nvPr>
        </p:nvSpPr>
        <p:spPr>
          <a:xfrm>
            <a:off x="459014" y="1327270"/>
            <a:ext cx="9879251" cy="4933536"/>
          </a:xfrm>
        </p:spPr>
        <p:txBody>
          <a:bodyPr>
            <a:normAutofit/>
          </a:bodyPr>
          <a:lstStyle/>
          <a:p>
            <a:pPr marL="514350" indent="-514350">
              <a:spcAft>
                <a:spcPts val="2400"/>
              </a:spcAft>
              <a:buAutoNum type="arabicPeriod"/>
            </a:pPr>
            <a:r>
              <a:rPr lang="en-US" sz="2800" b="1">
                <a:solidFill>
                  <a:schemeClr val="accent1"/>
                </a:solidFill>
                <a:latin typeface="Trebuchet MS" panose="020B0603020202020204" pitchFamily="34" charset="0"/>
              </a:rPr>
              <a:t>HHFA overview </a:t>
            </a:r>
          </a:p>
          <a:p>
            <a:pPr marL="514350" indent="-514350">
              <a:spcAft>
                <a:spcPts val="2400"/>
              </a:spcAft>
              <a:buAutoNum type="arabicPeriod"/>
            </a:pPr>
            <a:r>
              <a:rPr lang="en-US" sz="2800" b="1">
                <a:solidFill>
                  <a:schemeClr val="accent1"/>
                </a:solidFill>
                <a:latin typeface="Trebuchet MS" panose="020B0603020202020204" pitchFamily="34" charset="0"/>
              </a:rPr>
              <a:t>Introduction to HHFA tools </a:t>
            </a:r>
          </a:p>
          <a:p>
            <a:pPr marL="514350" indent="-514350">
              <a:spcAft>
                <a:spcPts val="2400"/>
              </a:spcAft>
              <a:buAutoNum type="arabicPeriod"/>
            </a:pPr>
            <a:r>
              <a:rPr lang="en-US" sz="2800" b="1">
                <a:solidFill>
                  <a:schemeClr val="accent1"/>
                </a:solidFill>
                <a:latin typeface="Trebuchet MS" panose="020B0603020202020204" pitchFamily="34" charset="0"/>
              </a:rPr>
              <a:t>Indicator inventory platform </a:t>
            </a:r>
          </a:p>
          <a:p>
            <a:pPr marL="514350" indent="-514350">
              <a:spcAft>
                <a:spcPts val="2400"/>
              </a:spcAft>
              <a:buAutoNum type="arabicPeriod"/>
            </a:pPr>
            <a:r>
              <a:rPr lang="en-US" sz="2800" b="1">
                <a:solidFill>
                  <a:schemeClr val="accent1"/>
                </a:solidFill>
                <a:latin typeface="Trebuchet MS" panose="020B0603020202020204" pitchFamily="34" charset="0"/>
              </a:rPr>
              <a:t>Core questionnaire </a:t>
            </a:r>
          </a:p>
          <a:p>
            <a:pPr marL="514350" indent="-514350">
              <a:spcAft>
                <a:spcPts val="2400"/>
              </a:spcAft>
              <a:buAutoNum type="arabicPeriod"/>
            </a:pPr>
            <a:r>
              <a:rPr lang="en-US" sz="2800" b="1">
                <a:solidFill>
                  <a:schemeClr val="accent1"/>
                </a:solidFill>
                <a:latin typeface="Trebuchet MS" panose="020B0603020202020204" pitchFamily="34" charset="0"/>
              </a:rPr>
              <a:t>CSPro tool</a:t>
            </a:r>
          </a:p>
          <a:p>
            <a:pPr marL="514350" indent="-514350">
              <a:spcAft>
                <a:spcPts val="2400"/>
              </a:spcAft>
              <a:buAutoNum type="arabicPeriod"/>
            </a:pPr>
            <a:r>
              <a:rPr lang="en-US" sz="2800" b="1">
                <a:solidFill>
                  <a:schemeClr val="accent1"/>
                </a:solidFill>
                <a:latin typeface="Trebuchet MS" panose="020B0603020202020204" pitchFamily="34" charset="0"/>
              </a:rPr>
              <a:t>Questionnaire adaptation</a:t>
            </a:r>
          </a:p>
          <a:p>
            <a:pPr marL="514350" indent="-514350">
              <a:spcAft>
                <a:spcPts val="2400"/>
              </a:spcAft>
              <a:buAutoNum type="arabicPeriod"/>
            </a:pPr>
            <a:endParaRPr lang="en-US" sz="2800" b="1">
              <a:solidFill>
                <a:schemeClr val="accent1"/>
              </a:solidFill>
              <a:latin typeface="Trebuchet MS" panose="020B0603020202020204" pitchFamily="34" charset="0"/>
            </a:endParaRPr>
          </a:p>
          <a:p>
            <a:pPr marL="514350" indent="-514350">
              <a:spcAft>
                <a:spcPts val="2400"/>
              </a:spcAft>
              <a:buAutoNum type="arabicPeriod"/>
            </a:pPr>
            <a:endParaRPr lang="en-US" sz="2800" b="1">
              <a:solidFill>
                <a:schemeClr val="accent1"/>
              </a:solidFill>
              <a:latin typeface="Trebuchet MS" panose="020B0603020202020204" pitchFamily="34" charset="0"/>
            </a:endParaRPr>
          </a:p>
          <a:p>
            <a:pPr marL="514350" indent="-514350">
              <a:spcAft>
                <a:spcPts val="2400"/>
              </a:spcAft>
              <a:buAutoNum type="arabicPeriod"/>
            </a:pPr>
            <a:endParaRPr lang="en-US" sz="2800" b="1">
              <a:solidFill>
                <a:schemeClr val="accent1"/>
              </a:solidFill>
              <a:latin typeface="Trebuchet MS" panose="020B0603020202020204" pitchFamily="34" charset="0"/>
            </a:endParaRPr>
          </a:p>
          <a:p>
            <a:pPr marL="514350" indent="-514350">
              <a:spcAft>
                <a:spcPts val="2400"/>
              </a:spcAft>
              <a:buAutoNum type="arabicPeriod"/>
            </a:pPr>
            <a:endParaRPr lang="en-US" sz="2800" b="1">
              <a:solidFill>
                <a:schemeClr val="accent1"/>
              </a:solidFill>
              <a:latin typeface="Trebuchet MS" panose="020B0603020202020204" pitchFamily="34" charset="0"/>
            </a:endParaRPr>
          </a:p>
          <a:p>
            <a:pPr marL="514350" indent="-514350">
              <a:spcAft>
                <a:spcPts val="2400"/>
              </a:spcAft>
              <a:buAutoNum type="arabicPeriod"/>
            </a:pPr>
            <a:endParaRPr lang="en-US" sz="2800" b="1" dirty="0">
              <a:solidFill>
                <a:schemeClr val="accent1"/>
              </a:solidFill>
              <a:latin typeface="Trebuchet MS" panose="020B0603020202020204" pitchFamily="34" charset="0"/>
            </a:endParaRPr>
          </a:p>
          <a:p>
            <a:pPr marL="285750" indent="-285750">
              <a:buFont typeface="Arial" panose="020B0604020202020204" pitchFamily="34" charset="0"/>
              <a:buChar char="•"/>
            </a:pPr>
            <a:endParaRPr lang="en-US" b="1" dirty="0">
              <a:solidFill>
                <a:schemeClr val="accent1"/>
              </a:solidFill>
              <a:latin typeface="Trebuchet MS" panose="020B0603020202020204" pitchFamily="34" charset="0"/>
            </a:endParaRPr>
          </a:p>
          <a:p>
            <a:pPr marL="285750" indent="-285750">
              <a:buFont typeface="Arial" panose="020B0604020202020204" pitchFamily="34" charset="0"/>
              <a:buChar char="•"/>
            </a:pPr>
            <a:endParaRPr lang="en-US" b="1" dirty="0">
              <a:solidFill>
                <a:schemeClr val="accent1"/>
              </a:solidFill>
              <a:latin typeface="Trebuchet MS" panose="020B0603020202020204" pitchFamily="34" charset="0"/>
            </a:endParaRPr>
          </a:p>
          <a:p>
            <a:pPr marL="285750" indent="-285750">
              <a:buFont typeface="Arial" panose="020B0604020202020204" pitchFamily="34" charset="0"/>
              <a:buChar char="•"/>
            </a:pPr>
            <a:endParaRPr lang="en-US" b="1" dirty="0">
              <a:solidFill>
                <a:schemeClr val="accent1"/>
              </a:solidFill>
              <a:latin typeface="Trebuchet MS" panose="020B0603020202020204" pitchFamily="34" charset="0"/>
            </a:endParaRPr>
          </a:p>
          <a:p>
            <a:pPr marL="285750" indent="-285750">
              <a:buFont typeface="Arial" panose="020B0604020202020204" pitchFamily="34" charset="0"/>
              <a:buChar char="•"/>
            </a:pPr>
            <a:endParaRPr lang="en-US" b="1" dirty="0">
              <a:solidFill>
                <a:schemeClr val="accent1"/>
              </a:solidFill>
              <a:latin typeface="Trebuchet MS" panose="020B0603020202020204" pitchFamily="34" charset="0"/>
            </a:endParaRPr>
          </a:p>
          <a:p>
            <a:endParaRPr lang="en-US" b="1" dirty="0">
              <a:solidFill>
                <a:schemeClr val="accent1"/>
              </a:solidFill>
              <a:latin typeface="Trebuchet MS" panose="020B0603020202020204" pitchFamily="34" charset="0"/>
            </a:endParaRPr>
          </a:p>
          <a:p>
            <a:endParaRPr lang="en-US" b="1" dirty="0">
              <a:solidFill>
                <a:schemeClr val="accent1"/>
              </a:solidFill>
              <a:latin typeface="Trebuchet MS" panose="020B0603020202020204" pitchFamily="34" charset="0"/>
            </a:endParaRPr>
          </a:p>
          <a:p>
            <a:endParaRPr lang="en-US" b="1" dirty="0">
              <a:solidFill>
                <a:schemeClr val="accent1"/>
              </a:solidFill>
              <a:latin typeface="Trebuchet MS" panose="020B0603020202020204" pitchFamily="34" charset="0"/>
            </a:endParaRPr>
          </a:p>
          <a:p>
            <a:endParaRPr lang="en-GB" dirty="0"/>
          </a:p>
          <a:p>
            <a:endParaRPr lang="en-GB" dirty="0"/>
          </a:p>
          <a:p>
            <a:endParaRPr lang="en-GB" dirty="0"/>
          </a:p>
          <a:p>
            <a:endParaRPr lang="en-GB" dirty="0"/>
          </a:p>
          <a:p>
            <a:endParaRPr lang="en-GB" dirty="0"/>
          </a:p>
          <a:p>
            <a:endParaRPr lang="en-GB" dirty="0"/>
          </a:p>
          <a:p>
            <a:endParaRPr lang="en-GB" dirty="0"/>
          </a:p>
          <a:p>
            <a:endParaRPr lang="en-GB" dirty="0"/>
          </a:p>
        </p:txBody>
      </p:sp>
      <p:pic>
        <p:nvPicPr>
          <p:cNvPr id="6" name="Picture 5">
            <a:extLst>
              <a:ext uri="{FF2B5EF4-FFF2-40B4-BE49-F238E27FC236}">
                <a16:creationId xmlns:a16="http://schemas.microsoft.com/office/drawing/2014/main" id="{2BE68BA2-5A76-425A-BB48-4EA7B30132A0}"/>
              </a:ext>
            </a:extLst>
          </p:cNvPr>
          <p:cNvPicPr>
            <a:picLocks noChangeAspect="1"/>
          </p:cNvPicPr>
          <p:nvPr/>
        </p:nvPicPr>
        <p:blipFill>
          <a:blip r:embed="rId3"/>
          <a:stretch>
            <a:fillRect/>
          </a:stretch>
        </p:blipFill>
        <p:spPr>
          <a:xfrm>
            <a:off x="9350829" y="674913"/>
            <a:ext cx="2283818" cy="3171683"/>
          </a:xfrm>
          <a:prstGeom prst="rect">
            <a:avLst/>
          </a:prstGeom>
        </p:spPr>
      </p:pic>
    </p:spTree>
    <p:extLst>
      <p:ext uri="{BB962C8B-B14F-4D97-AF65-F5344CB8AC3E}">
        <p14:creationId xmlns:p14="http://schemas.microsoft.com/office/powerpoint/2010/main" val="20343692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CCC146E2-0306-44B3-945D-D5F1501660C4}"/>
              </a:ext>
            </a:extLst>
          </p:cNvPr>
          <p:cNvSpPr>
            <a:spLocks noGrp="1"/>
          </p:cNvSpPr>
          <p:nvPr>
            <p:ph type="body" sz="quarter" idx="10"/>
          </p:nvPr>
        </p:nvSpPr>
        <p:spPr/>
        <p:txBody>
          <a:bodyPr>
            <a:normAutofit fontScale="77500" lnSpcReduction="20000"/>
          </a:bodyPr>
          <a:lstStyle/>
          <a:p>
            <a:endParaRPr lang="en-GB"/>
          </a:p>
        </p:txBody>
      </p:sp>
      <p:sp>
        <p:nvSpPr>
          <p:cNvPr id="5" name="Rectangle 4">
            <a:extLst>
              <a:ext uri="{FF2B5EF4-FFF2-40B4-BE49-F238E27FC236}">
                <a16:creationId xmlns:a16="http://schemas.microsoft.com/office/drawing/2014/main" id="{02669BA4-1624-414F-B5F1-83BEE386C147}"/>
              </a:ext>
            </a:extLst>
          </p:cNvPr>
          <p:cNvSpPr/>
          <p:nvPr/>
        </p:nvSpPr>
        <p:spPr>
          <a:xfrm>
            <a:off x="0" y="6262270"/>
            <a:ext cx="12192000" cy="6986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aphicFrame>
        <p:nvGraphicFramePr>
          <p:cNvPr id="7" name="Table 6">
            <a:extLst>
              <a:ext uri="{FF2B5EF4-FFF2-40B4-BE49-F238E27FC236}">
                <a16:creationId xmlns:a16="http://schemas.microsoft.com/office/drawing/2014/main" id="{A816CE5D-7751-404F-8916-E8A0ED8A83B3}"/>
              </a:ext>
            </a:extLst>
          </p:cNvPr>
          <p:cNvGraphicFramePr>
            <a:graphicFrameLocks noGrp="1"/>
          </p:cNvGraphicFramePr>
          <p:nvPr>
            <p:extLst>
              <p:ext uri="{D42A27DB-BD31-4B8C-83A1-F6EECF244321}">
                <p14:modId xmlns:p14="http://schemas.microsoft.com/office/powerpoint/2010/main" val="174748479"/>
              </p:ext>
            </p:extLst>
          </p:nvPr>
        </p:nvGraphicFramePr>
        <p:xfrm>
          <a:off x="150413" y="0"/>
          <a:ext cx="11891173" cy="7240761"/>
        </p:xfrm>
        <a:graphic>
          <a:graphicData uri="http://schemas.openxmlformats.org/drawingml/2006/table">
            <a:tbl>
              <a:tblPr firstRow="1" firstCol="1" lastRow="1" lastCol="1" bandRow="1" bandCol="1"/>
              <a:tblGrid>
                <a:gridCol w="11891173">
                  <a:extLst>
                    <a:ext uri="{9D8B030D-6E8A-4147-A177-3AD203B41FA5}">
                      <a16:colId xmlns:a16="http://schemas.microsoft.com/office/drawing/2014/main" val="245126323"/>
                    </a:ext>
                  </a:extLst>
                </a:gridCol>
              </a:tblGrid>
              <a:tr h="370061">
                <a:tc>
                  <a:txBody>
                    <a:bodyPr/>
                    <a:lstStyle/>
                    <a:p>
                      <a:pPr marL="0" marR="0" algn="just">
                        <a:spcBef>
                          <a:spcPts val="0"/>
                        </a:spcBef>
                        <a:spcAft>
                          <a:spcPts val="0"/>
                        </a:spcAft>
                      </a:pPr>
                      <a:r>
                        <a:rPr lang="en-GB" sz="2000" b="1" dirty="0">
                          <a:solidFill>
                            <a:srgbClr val="FFFFFF"/>
                          </a:solidFill>
                          <a:effectLst/>
                          <a:latin typeface="Calibri" panose="020F0502020204030204" pitchFamily="34" charset="0"/>
                          <a:ea typeface="Calibri" panose="020F0502020204030204" pitchFamily="34" charset="0"/>
                          <a:cs typeface="Calibri" panose="020F0502020204030204" pitchFamily="34" charset="0"/>
                        </a:rPr>
                        <a:t>1.    Pre-survey planning and preparation</a:t>
                      </a:r>
                      <a:endParaRPr lang="en-GB"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557DBF"/>
                      </a:solidFill>
                      <a:prstDash val="solid"/>
                      <a:round/>
                      <a:headEnd type="none" w="med" len="med"/>
                      <a:tailEnd type="none" w="med" len="med"/>
                    </a:lnL>
                    <a:lnR w="12700" cap="flat" cmpd="sng" algn="ctr">
                      <a:solidFill>
                        <a:srgbClr val="557DBF"/>
                      </a:solidFill>
                      <a:prstDash val="solid"/>
                      <a:round/>
                      <a:headEnd type="none" w="med" len="med"/>
                      <a:tailEnd type="none" w="med" len="med"/>
                    </a:lnR>
                    <a:lnT w="12700" cap="flat" cmpd="sng" algn="ctr">
                      <a:solidFill>
                        <a:srgbClr val="557DBF"/>
                      </a:solidFill>
                      <a:prstDash val="solid"/>
                      <a:round/>
                      <a:headEnd type="none" w="med" len="med"/>
                      <a:tailEnd type="none" w="med" len="med"/>
                    </a:lnT>
                    <a:lnB w="12700" cap="flat" cmpd="sng" algn="ctr">
                      <a:solidFill>
                        <a:srgbClr val="557DBF"/>
                      </a:solidFill>
                      <a:prstDash val="solid"/>
                      <a:round/>
                      <a:headEnd type="none" w="med" len="med"/>
                      <a:tailEnd type="none" w="med" len="med"/>
                    </a:lnB>
                    <a:solidFill>
                      <a:srgbClr val="557DBF"/>
                    </a:solidFill>
                  </a:tcPr>
                </a:tc>
                <a:extLst>
                  <a:ext uri="{0D108BD9-81ED-4DB2-BD59-A6C34878D82A}">
                    <a16:rowId xmlns:a16="http://schemas.microsoft.com/office/drawing/2014/main" val="2031471806"/>
                  </a:ext>
                </a:extLst>
              </a:tr>
              <a:tr h="6476079">
                <a:tc>
                  <a:txBody>
                    <a:bodyPr/>
                    <a:lstStyle/>
                    <a:p>
                      <a:pPr marL="342900" marR="0" lvl="0" indent="-342900" algn="just">
                        <a:spcBef>
                          <a:spcPts val="0"/>
                        </a:spcBef>
                        <a:spcAft>
                          <a:spcPts val="200"/>
                        </a:spcAft>
                        <a:buClr>
                          <a:srgbClr val="557DBF"/>
                        </a:buClr>
                        <a:buSzPct val="75000"/>
                        <a:buFont typeface="+mj-lt"/>
                        <a:buAutoNum type="arabicPeriod"/>
                        <a:tabLst>
                          <a:tab pos="228600" algn="l"/>
                        </a:tabLst>
                      </a:pPr>
                      <a:r>
                        <a:rPr lang="en-GB" sz="2000" dirty="0">
                          <a:effectLst/>
                          <a:latin typeface="Calibri" panose="020F0502020204030204" pitchFamily="34" charset="0"/>
                          <a:ea typeface="SimSun" panose="02010600030101010101" pitchFamily="2" charset="-122"/>
                          <a:cs typeface="Calibri" panose="020F0502020204030204" pitchFamily="34" charset="0"/>
                        </a:rPr>
                        <a:t>Define the survey </a:t>
                      </a:r>
                      <a:r>
                        <a:rPr lang="en-GB" sz="2000" b="1" dirty="0">
                          <a:effectLst/>
                          <a:latin typeface="Calibri" panose="020F0502020204030204" pitchFamily="34" charset="0"/>
                          <a:ea typeface="SimSun" panose="02010600030101010101" pitchFamily="2" charset="-122"/>
                          <a:cs typeface="Calibri" panose="020F0502020204030204" pitchFamily="34" charset="0"/>
                        </a:rPr>
                        <a:t>objectives.</a:t>
                      </a:r>
                    </a:p>
                    <a:p>
                      <a:pPr marL="342900" marR="0" lvl="0" indent="-342900" algn="just">
                        <a:spcBef>
                          <a:spcPts val="0"/>
                        </a:spcBef>
                        <a:spcAft>
                          <a:spcPts val="200"/>
                        </a:spcAft>
                        <a:buClr>
                          <a:srgbClr val="557DBF"/>
                        </a:buClr>
                        <a:buSzPct val="75000"/>
                        <a:buFont typeface="+mj-lt"/>
                        <a:buAutoNum type="arabicPeriod"/>
                        <a:tabLst>
                          <a:tab pos="228600" algn="l"/>
                        </a:tabLst>
                      </a:pPr>
                      <a:r>
                        <a:rPr lang="en-GB" sz="2000" dirty="0">
                          <a:effectLst/>
                          <a:latin typeface="Calibri" panose="020F0502020204030204" pitchFamily="34" charset="0"/>
                          <a:ea typeface="SimSun" panose="02010600030101010101" pitchFamily="2" charset="-122"/>
                          <a:cs typeface="Calibri" panose="020F0502020204030204" pitchFamily="34" charset="0"/>
                        </a:rPr>
                        <a:t>Establish a survey </a:t>
                      </a:r>
                      <a:r>
                        <a:rPr lang="en-GB" sz="2000" b="1" kern="1200" dirty="0">
                          <a:solidFill>
                            <a:schemeClr val="tx1"/>
                          </a:solidFill>
                          <a:effectLst/>
                          <a:latin typeface="Calibri" panose="020F0502020204030204" pitchFamily="34" charset="0"/>
                          <a:ea typeface="SimSun" panose="02010600030101010101" pitchFamily="2" charset="-122"/>
                          <a:cs typeface="Calibri" panose="020F0502020204030204" pitchFamily="34" charset="0"/>
                        </a:rPr>
                        <a:t>coordinating group.</a:t>
                      </a:r>
                    </a:p>
                    <a:p>
                      <a:pPr marL="342900" marR="0" lvl="0" indent="-342900" algn="just">
                        <a:spcBef>
                          <a:spcPts val="0"/>
                        </a:spcBef>
                        <a:spcAft>
                          <a:spcPts val="200"/>
                        </a:spcAft>
                        <a:buClr>
                          <a:srgbClr val="557DBF"/>
                        </a:buClr>
                        <a:buSzPct val="75000"/>
                        <a:buFont typeface="+mj-lt"/>
                        <a:buAutoNum type="arabicPeriod"/>
                        <a:tabLst>
                          <a:tab pos="228600" algn="l"/>
                        </a:tabLst>
                      </a:pPr>
                      <a:r>
                        <a:rPr lang="en-GB" sz="2000" dirty="0">
                          <a:effectLst/>
                          <a:latin typeface="Calibri" panose="020F0502020204030204" pitchFamily="34" charset="0"/>
                          <a:ea typeface="SimSun" panose="02010600030101010101" pitchFamily="2" charset="-122"/>
                          <a:cs typeface="Calibri" panose="020F0502020204030204" pitchFamily="34" charset="0"/>
                        </a:rPr>
                        <a:t>Define </a:t>
                      </a:r>
                      <a:r>
                        <a:rPr lang="en-GB" sz="2000" b="1" kern="1200" dirty="0">
                          <a:solidFill>
                            <a:schemeClr val="tx1"/>
                          </a:solidFill>
                          <a:effectLst/>
                          <a:latin typeface="Calibri" panose="020F0502020204030204" pitchFamily="34" charset="0"/>
                          <a:ea typeface="SimSun" panose="02010600030101010101" pitchFamily="2" charset="-122"/>
                          <a:cs typeface="Calibri" panose="020F0502020204030204" pitchFamily="34" charset="0"/>
                        </a:rPr>
                        <a:t>key roles and responsibilities </a:t>
                      </a:r>
                      <a:r>
                        <a:rPr lang="en-GB" sz="2000" dirty="0">
                          <a:effectLst/>
                          <a:latin typeface="Calibri" panose="020F0502020204030204" pitchFamily="34" charset="0"/>
                          <a:ea typeface="SimSun" panose="02010600030101010101" pitchFamily="2" charset="-122"/>
                          <a:cs typeface="Calibri" panose="020F0502020204030204" pitchFamily="34" charset="0"/>
                        </a:rPr>
                        <a:t>to oversee and facilitate the survey.</a:t>
                      </a:r>
                    </a:p>
                    <a:p>
                      <a:pPr marL="342900" marR="0" lvl="0" indent="-342900" algn="just">
                        <a:spcBef>
                          <a:spcPts val="0"/>
                        </a:spcBef>
                        <a:spcAft>
                          <a:spcPts val="200"/>
                        </a:spcAft>
                        <a:buClr>
                          <a:srgbClr val="557DBF"/>
                        </a:buClr>
                        <a:buSzPct val="75000"/>
                        <a:buFont typeface="+mj-lt"/>
                        <a:buAutoNum type="arabicPeriod"/>
                        <a:tabLst>
                          <a:tab pos="228600" algn="l"/>
                        </a:tabLst>
                      </a:pPr>
                      <a:r>
                        <a:rPr lang="en-GB" sz="2000" dirty="0">
                          <a:effectLst/>
                          <a:latin typeface="Calibri" panose="020F0502020204030204" pitchFamily="34" charset="0"/>
                          <a:ea typeface="SimSun" panose="02010600030101010101" pitchFamily="2" charset="-122"/>
                          <a:cs typeface="Calibri" panose="020F0502020204030204" pitchFamily="34" charset="0"/>
                        </a:rPr>
                        <a:t>Establish or update the national </a:t>
                      </a:r>
                      <a:r>
                        <a:rPr lang="en-GB" sz="2000" b="1" kern="1200" dirty="0">
                          <a:solidFill>
                            <a:schemeClr val="tx1"/>
                          </a:solidFill>
                          <a:effectLst/>
                          <a:latin typeface="Calibri" panose="020F0502020204030204" pitchFamily="34" charset="0"/>
                          <a:ea typeface="SimSun" panose="02010600030101010101" pitchFamily="2" charset="-122"/>
                          <a:cs typeface="Calibri" panose="020F0502020204030204" pitchFamily="34" charset="0"/>
                        </a:rPr>
                        <a:t>master facility list. </a:t>
                      </a:r>
                    </a:p>
                    <a:p>
                      <a:pPr marL="342900" marR="0" lvl="0" indent="-342900" algn="just">
                        <a:spcBef>
                          <a:spcPts val="0"/>
                        </a:spcBef>
                        <a:spcAft>
                          <a:spcPts val="200"/>
                        </a:spcAft>
                        <a:buClr>
                          <a:srgbClr val="557DBF"/>
                        </a:buClr>
                        <a:buSzPct val="75000"/>
                        <a:buFont typeface="+mj-lt"/>
                        <a:buAutoNum type="arabicPeriod"/>
                        <a:tabLst>
                          <a:tab pos="228600" algn="l"/>
                        </a:tabLst>
                      </a:pPr>
                      <a:r>
                        <a:rPr lang="en-GB" sz="2000" dirty="0">
                          <a:effectLst/>
                          <a:latin typeface="Calibri" panose="020F0502020204030204" pitchFamily="34" charset="0"/>
                          <a:ea typeface="SimSun" panose="02010600030101010101" pitchFamily="2" charset="-122"/>
                          <a:cs typeface="Calibri" panose="020F0502020204030204" pitchFamily="34" charset="0"/>
                        </a:rPr>
                        <a:t>Determine the scope of the survey and the design methodology (</a:t>
                      </a:r>
                      <a:r>
                        <a:rPr lang="en-GB" sz="2000" b="1" dirty="0">
                          <a:effectLst/>
                          <a:latin typeface="Calibri" panose="020F0502020204030204" pitchFamily="34" charset="0"/>
                          <a:ea typeface="SimSun" panose="02010600030101010101" pitchFamily="2" charset="-122"/>
                          <a:cs typeface="Calibri" panose="020F0502020204030204" pitchFamily="34" charset="0"/>
                        </a:rPr>
                        <a:t>sample or census</a:t>
                      </a:r>
                      <a:r>
                        <a:rPr lang="en-GB" sz="2000" dirty="0">
                          <a:effectLst/>
                          <a:latin typeface="Calibri" panose="020F0502020204030204" pitchFamily="34" charset="0"/>
                          <a:ea typeface="SimSun" panose="02010600030101010101" pitchFamily="2" charset="-122"/>
                          <a:cs typeface="Calibri" panose="020F0502020204030204" pitchFamily="34" charset="0"/>
                        </a:rPr>
                        <a:t>).</a:t>
                      </a:r>
                    </a:p>
                    <a:p>
                      <a:pPr marL="342900" marR="0" lvl="0" indent="-342900" algn="just">
                        <a:spcBef>
                          <a:spcPts val="0"/>
                        </a:spcBef>
                        <a:spcAft>
                          <a:spcPts val="200"/>
                        </a:spcAft>
                        <a:buClr>
                          <a:srgbClr val="557DBF"/>
                        </a:buClr>
                        <a:buSzPct val="75000"/>
                        <a:buFont typeface="+mj-lt"/>
                        <a:buAutoNum type="arabicPeriod"/>
                        <a:tabLst>
                          <a:tab pos="228600" algn="l"/>
                        </a:tabLst>
                      </a:pPr>
                      <a:r>
                        <a:rPr lang="en-GB" sz="2000" dirty="0">
                          <a:effectLst/>
                          <a:latin typeface="Calibri" panose="020F0502020204030204" pitchFamily="34" charset="0"/>
                          <a:ea typeface="SimSun" panose="02010600030101010101" pitchFamily="2" charset="-122"/>
                          <a:cs typeface="Calibri" panose="020F0502020204030204" pitchFamily="34" charset="0"/>
                        </a:rPr>
                        <a:t>Define the </a:t>
                      </a:r>
                      <a:r>
                        <a:rPr lang="en-GB" sz="2000" b="1" dirty="0">
                          <a:effectLst/>
                          <a:latin typeface="Calibri" panose="020F0502020204030204" pitchFamily="34" charset="0"/>
                          <a:ea typeface="SimSun" panose="02010600030101010101" pitchFamily="2" charset="-122"/>
                          <a:cs typeface="Calibri" panose="020F0502020204030204" pitchFamily="34" charset="0"/>
                        </a:rPr>
                        <a:t>geographical area and the timeframe </a:t>
                      </a:r>
                      <a:r>
                        <a:rPr lang="en-GB" sz="2000" dirty="0">
                          <a:effectLst/>
                          <a:latin typeface="Calibri" panose="020F0502020204030204" pitchFamily="34" charset="0"/>
                          <a:ea typeface="SimSun" panose="02010600030101010101" pitchFamily="2" charset="-122"/>
                          <a:cs typeface="Calibri" panose="020F0502020204030204" pitchFamily="34" charset="0"/>
                        </a:rPr>
                        <a:t>of the survey.</a:t>
                      </a:r>
                    </a:p>
                    <a:p>
                      <a:pPr marL="342900" marR="0" lvl="0" indent="-342900" algn="just">
                        <a:spcBef>
                          <a:spcPts val="0"/>
                        </a:spcBef>
                        <a:spcAft>
                          <a:spcPts val="200"/>
                        </a:spcAft>
                        <a:buClr>
                          <a:srgbClr val="557DBF"/>
                        </a:buClr>
                        <a:buSzPct val="75000"/>
                        <a:buFont typeface="+mj-lt"/>
                        <a:buAutoNum type="arabicPeriod"/>
                        <a:tabLst>
                          <a:tab pos="228600" algn="l"/>
                        </a:tabLst>
                      </a:pPr>
                      <a:r>
                        <a:rPr lang="en-GB" sz="2000" b="1" dirty="0">
                          <a:effectLst/>
                          <a:latin typeface="Calibri" panose="020F0502020204030204" pitchFamily="34" charset="0"/>
                          <a:ea typeface="SimSun" panose="02010600030101010101" pitchFamily="2" charset="-122"/>
                          <a:cs typeface="Calibri" panose="020F0502020204030204" pitchFamily="34" charset="0"/>
                        </a:rPr>
                        <a:t>Select modules and questionnaires </a:t>
                      </a:r>
                      <a:r>
                        <a:rPr lang="en-GB" sz="2000" dirty="0">
                          <a:effectLst/>
                          <a:latin typeface="Calibri" panose="020F0502020204030204" pitchFamily="34" charset="0"/>
                          <a:ea typeface="SimSun" panose="02010600030101010101" pitchFamily="2" charset="-122"/>
                          <a:cs typeface="Calibri" panose="020F0502020204030204" pitchFamily="34" charset="0"/>
                        </a:rPr>
                        <a:t>for implementation. </a:t>
                      </a:r>
                    </a:p>
                    <a:p>
                      <a:pPr marL="342900" marR="0" lvl="0" indent="-342900" algn="just">
                        <a:spcBef>
                          <a:spcPts val="0"/>
                        </a:spcBef>
                        <a:spcAft>
                          <a:spcPts val="200"/>
                        </a:spcAft>
                        <a:buClr>
                          <a:srgbClr val="557DBF"/>
                        </a:buClr>
                        <a:buSzPct val="75000"/>
                        <a:buFont typeface="+mj-lt"/>
                        <a:buAutoNum type="arabicPeriod"/>
                        <a:tabLst>
                          <a:tab pos="228600" algn="l"/>
                        </a:tabLst>
                      </a:pPr>
                      <a:r>
                        <a:rPr lang="en-GB" sz="2000" dirty="0">
                          <a:effectLst/>
                          <a:latin typeface="Calibri" panose="020F0502020204030204" pitchFamily="34" charset="0"/>
                          <a:ea typeface="SimSun" panose="02010600030101010101" pitchFamily="2" charset="-122"/>
                          <a:cs typeface="Calibri" panose="020F0502020204030204" pitchFamily="34" charset="0"/>
                        </a:rPr>
                        <a:t>Develop an </a:t>
                      </a:r>
                      <a:r>
                        <a:rPr lang="en-GB" sz="2000" b="1" dirty="0">
                          <a:effectLst/>
                          <a:latin typeface="Calibri" panose="020F0502020204030204" pitchFamily="34" charset="0"/>
                          <a:ea typeface="SimSun" panose="02010600030101010101" pitchFamily="2" charset="-122"/>
                          <a:cs typeface="Calibri" panose="020F0502020204030204" pitchFamily="34" charset="0"/>
                        </a:rPr>
                        <a:t>implementation plan and budget</a:t>
                      </a:r>
                      <a:r>
                        <a:rPr lang="en-GB" sz="2000" dirty="0">
                          <a:effectLst/>
                          <a:latin typeface="Calibri" panose="020F0502020204030204" pitchFamily="34" charset="0"/>
                          <a:ea typeface="SimSun" panose="02010600030101010101" pitchFamily="2" charset="-122"/>
                          <a:cs typeface="Calibri" panose="020F0502020204030204" pitchFamily="34" charset="0"/>
                        </a:rPr>
                        <a:t>, and secure funding.</a:t>
                      </a:r>
                    </a:p>
                    <a:p>
                      <a:pPr marL="342900" marR="0" lvl="0" indent="-342900" algn="just">
                        <a:spcBef>
                          <a:spcPts val="0"/>
                        </a:spcBef>
                        <a:spcAft>
                          <a:spcPts val="200"/>
                        </a:spcAft>
                        <a:buClr>
                          <a:srgbClr val="557DBF"/>
                        </a:buClr>
                        <a:buSzPct val="75000"/>
                        <a:buFont typeface="+mj-lt"/>
                        <a:buAutoNum type="arabicPeriod"/>
                        <a:tabLst>
                          <a:tab pos="228600" algn="l"/>
                        </a:tabLst>
                      </a:pPr>
                      <a:r>
                        <a:rPr lang="en-GB" sz="2000" dirty="0">
                          <a:effectLst/>
                          <a:latin typeface="Calibri" panose="020F0502020204030204" pitchFamily="34" charset="0"/>
                          <a:ea typeface="SimSun" panose="02010600030101010101" pitchFamily="2" charset="-122"/>
                          <a:cs typeface="Calibri" panose="020F0502020204030204" pitchFamily="34" charset="0"/>
                        </a:rPr>
                        <a:t>Prepare a </a:t>
                      </a:r>
                      <a:r>
                        <a:rPr lang="en-GB" sz="2000" b="1" dirty="0">
                          <a:effectLst/>
                          <a:latin typeface="Calibri" panose="020F0502020204030204" pitchFamily="34" charset="0"/>
                          <a:ea typeface="SimSun" panose="02010600030101010101" pitchFamily="2" charset="-122"/>
                          <a:cs typeface="Calibri" panose="020F0502020204030204" pitchFamily="34" charset="0"/>
                        </a:rPr>
                        <a:t>survey schedule</a:t>
                      </a:r>
                      <a:r>
                        <a:rPr lang="en-GB" sz="2000" dirty="0">
                          <a:effectLst/>
                          <a:latin typeface="Calibri" panose="020F0502020204030204" pitchFamily="34" charset="0"/>
                          <a:ea typeface="SimSun" panose="02010600030101010101" pitchFamily="2" charset="-122"/>
                          <a:cs typeface="Calibri" panose="020F0502020204030204" pitchFamily="34" charset="0"/>
                        </a:rPr>
                        <a:t>.</a:t>
                      </a:r>
                    </a:p>
                    <a:p>
                      <a:pPr marL="342900" marR="0" lvl="0" indent="-342900" algn="just">
                        <a:spcBef>
                          <a:spcPts val="0"/>
                        </a:spcBef>
                        <a:spcAft>
                          <a:spcPts val="200"/>
                        </a:spcAft>
                        <a:buClr>
                          <a:srgbClr val="557DBF"/>
                        </a:buClr>
                        <a:buSzPct val="75000"/>
                        <a:buFont typeface="+mj-lt"/>
                        <a:buAutoNum type="arabicPeriod"/>
                        <a:tabLst>
                          <a:tab pos="228600" algn="l"/>
                        </a:tabLst>
                      </a:pPr>
                      <a:r>
                        <a:rPr lang="en-GB" sz="2000" b="1" dirty="0">
                          <a:effectLst/>
                          <a:highlight>
                            <a:srgbClr val="FFFF00"/>
                          </a:highlight>
                          <a:latin typeface="Calibri" panose="020F0502020204030204" pitchFamily="34" charset="0"/>
                          <a:ea typeface="SimSun" panose="02010600030101010101" pitchFamily="2" charset="-122"/>
                          <a:cs typeface="Calibri" panose="020F0502020204030204" pitchFamily="34" charset="0"/>
                        </a:rPr>
                        <a:t>Adapt the questionnaire </a:t>
                      </a:r>
                      <a:r>
                        <a:rPr lang="en-GB" sz="2000" dirty="0">
                          <a:effectLst/>
                          <a:highlight>
                            <a:srgbClr val="FFFF00"/>
                          </a:highlight>
                          <a:latin typeface="Calibri" panose="020F0502020204030204" pitchFamily="34" charset="0"/>
                          <a:ea typeface="SimSun" panose="02010600030101010101" pitchFamily="2" charset="-122"/>
                          <a:cs typeface="Calibri" panose="020F0502020204030204" pitchFamily="34" charset="0"/>
                        </a:rPr>
                        <a:t>to the country-specific context and needs (in track changes). </a:t>
                      </a:r>
                      <a:r>
                        <a:rPr lang="en-GB" sz="2000" b="1" dirty="0">
                          <a:effectLst/>
                          <a:highlight>
                            <a:srgbClr val="FFFF00"/>
                          </a:highlight>
                          <a:latin typeface="Calibri" panose="020F0502020204030204" pitchFamily="34" charset="0"/>
                          <a:ea typeface="SimSun" panose="02010600030101010101" pitchFamily="2" charset="-122"/>
                          <a:cs typeface="Calibri" panose="020F0502020204030204" pitchFamily="34" charset="0"/>
                        </a:rPr>
                        <a:t>Critical step! </a:t>
                      </a:r>
                    </a:p>
                    <a:p>
                      <a:pPr marL="342900" marR="0" lvl="0" indent="-342900" algn="just">
                        <a:spcBef>
                          <a:spcPts val="0"/>
                        </a:spcBef>
                        <a:spcAft>
                          <a:spcPts val="200"/>
                        </a:spcAft>
                        <a:buClr>
                          <a:srgbClr val="557DBF"/>
                        </a:buClr>
                        <a:buSzPct val="75000"/>
                        <a:buFont typeface="+mj-lt"/>
                        <a:buAutoNum type="arabicPeriod"/>
                        <a:tabLst>
                          <a:tab pos="228600" algn="l"/>
                        </a:tabLst>
                      </a:pPr>
                      <a:r>
                        <a:rPr lang="en-GB" sz="2000" dirty="0">
                          <a:effectLst/>
                          <a:latin typeface="Calibri" panose="020F0502020204030204" pitchFamily="34" charset="0"/>
                          <a:ea typeface="SimSun" panose="02010600030101010101" pitchFamily="2" charset="-122"/>
                          <a:cs typeface="Calibri" panose="020F0502020204030204" pitchFamily="34" charset="0"/>
                        </a:rPr>
                        <a:t>If implementing a record review, adapt the instructions to the country context.</a:t>
                      </a:r>
                    </a:p>
                    <a:p>
                      <a:pPr marL="342900" marR="0" lvl="0" indent="-342900" algn="l">
                        <a:spcBef>
                          <a:spcPts val="0"/>
                        </a:spcBef>
                        <a:spcAft>
                          <a:spcPts val="200"/>
                        </a:spcAft>
                        <a:buClr>
                          <a:srgbClr val="557DBF"/>
                        </a:buClr>
                        <a:buSzPct val="75000"/>
                        <a:buFont typeface="+mj-lt"/>
                        <a:buAutoNum type="arabicPeriod"/>
                        <a:tabLst>
                          <a:tab pos="228600" algn="l"/>
                        </a:tabLst>
                      </a:pPr>
                      <a:r>
                        <a:rPr lang="en-GB" sz="2000" b="1" dirty="0">
                          <a:effectLst/>
                          <a:latin typeface="Calibri" panose="020F0502020204030204" pitchFamily="34" charset="0"/>
                          <a:ea typeface="SimSun" panose="02010600030101010101" pitchFamily="2" charset="-122"/>
                          <a:cs typeface="Calibri" panose="020F0502020204030204" pitchFamily="34" charset="0"/>
                        </a:rPr>
                        <a:t>Set up </a:t>
                      </a:r>
                      <a:r>
                        <a:rPr lang="en-GB" sz="2000" b="0" dirty="0">
                          <a:effectLst/>
                          <a:latin typeface="Calibri" panose="020F0502020204030204" pitchFamily="34" charset="0"/>
                          <a:ea typeface="SimSun" panose="02010600030101010101" pitchFamily="2" charset="-122"/>
                          <a:cs typeface="Calibri" panose="020F0502020204030204" pitchFamily="34" charset="0"/>
                        </a:rPr>
                        <a:t>server &amp; synchronization method</a:t>
                      </a:r>
                      <a:r>
                        <a:rPr lang="en-GB" sz="2000" dirty="0">
                          <a:effectLst/>
                          <a:latin typeface="Calibri" panose="020F0502020204030204" pitchFamily="34" charset="0"/>
                          <a:ea typeface="SimSun" panose="02010600030101010101" pitchFamily="2" charset="-122"/>
                          <a:cs typeface="Calibri" panose="020F0502020204030204" pitchFamily="34" charset="0"/>
                        </a:rPr>
                        <a:t>, configure HHFA </a:t>
                      </a:r>
                      <a:r>
                        <a:rPr lang="en-GB" sz="2000" b="1" dirty="0" err="1">
                          <a:effectLst/>
                          <a:latin typeface="Calibri" panose="020F0502020204030204" pitchFamily="34" charset="0"/>
                          <a:ea typeface="SimSun" panose="02010600030101010101" pitchFamily="2" charset="-122"/>
                          <a:cs typeface="Calibri" panose="020F0502020204030204" pitchFamily="34" charset="0"/>
                        </a:rPr>
                        <a:t>CSPro</a:t>
                      </a:r>
                      <a:r>
                        <a:rPr lang="en-GB" sz="2000" dirty="0">
                          <a:effectLst/>
                          <a:latin typeface="Calibri" panose="020F0502020204030204" pitchFamily="34" charset="0"/>
                          <a:ea typeface="SimSun" panose="02010600030101010101" pitchFamily="2" charset="-122"/>
                          <a:cs typeface="Calibri" panose="020F0502020204030204" pitchFamily="34" charset="0"/>
                        </a:rPr>
                        <a:t> tool &amp; </a:t>
                      </a:r>
                      <a:r>
                        <a:rPr lang="en-GB" sz="2000" b="1" dirty="0">
                          <a:effectLst/>
                          <a:latin typeface="Calibri" panose="020F0502020204030204" pitchFamily="34" charset="0"/>
                          <a:ea typeface="SimSun" panose="02010600030101010101" pitchFamily="2" charset="-122"/>
                          <a:cs typeface="Calibri" panose="020F0502020204030204" pitchFamily="34" charset="0"/>
                        </a:rPr>
                        <a:t>adapt tool based on the questionnaire adaptation.</a:t>
                      </a:r>
                      <a:r>
                        <a:rPr lang="en-GB" sz="2000" dirty="0">
                          <a:effectLst/>
                          <a:latin typeface="Calibri" panose="020F0502020204030204" pitchFamily="34" charset="0"/>
                          <a:ea typeface="SimSun" panose="02010600030101010101" pitchFamily="2" charset="-122"/>
                          <a:cs typeface="Calibri" panose="020F0502020204030204" pitchFamily="34" charset="0"/>
                        </a:rPr>
                        <a:t> (Allow 2 weeks to do this between finalization paper questionnaire and data collector training.)</a:t>
                      </a:r>
                    </a:p>
                    <a:p>
                      <a:pPr marL="342900" marR="0" lvl="0" indent="-342900" algn="just">
                        <a:spcBef>
                          <a:spcPts val="0"/>
                        </a:spcBef>
                        <a:spcAft>
                          <a:spcPts val="200"/>
                        </a:spcAft>
                        <a:buClr>
                          <a:srgbClr val="557DBF"/>
                        </a:buClr>
                        <a:buSzPct val="75000"/>
                        <a:buFont typeface="+mj-lt"/>
                        <a:buAutoNum type="arabicPeriod"/>
                        <a:tabLst>
                          <a:tab pos="228600" algn="l"/>
                        </a:tabLst>
                      </a:pPr>
                      <a:r>
                        <a:rPr lang="en-GB" sz="2000" b="1" dirty="0">
                          <a:effectLst/>
                          <a:latin typeface="Calibri" panose="020F0502020204030204" pitchFamily="34" charset="0"/>
                          <a:ea typeface="SimSun" panose="02010600030101010101" pitchFamily="2" charset="-122"/>
                          <a:cs typeface="Calibri" panose="020F0502020204030204" pitchFamily="34" charset="0"/>
                        </a:rPr>
                        <a:t>Prepare the HHFA data analysis platform </a:t>
                      </a:r>
                      <a:r>
                        <a:rPr lang="en-GB" sz="2000" dirty="0">
                          <a:effectLst/>
                          <a:latin typeface="Calibri" panose="020F0502020204030204" pitchFamily="34" charset="0"/>
                          <a:ea typeface="SimSun" panose="02010600030101010101" pitchFamily="2" charset="-122"/>
                          <a:cs typeface="Calibri" panose="020F0502020204030204" pitchFamily="34" charset="0"/>
                        </a:rPr>
                        <a:t>according to country needs.</a:t>
                      </a:r>
                    </a:p>
                    <a:p>
                      <a:pPr marL="342900" marR="0" lvl="0" indent="-342900" algn="just">
                        <a:spcBef>
                          <a:spcPts val="0"/>
                        </a:spcBef>
                        <a:spcAft>
                          <a:spcPts val="200"/>
                        </a:spcAft>
                        <a:buClr>
                          <a:srgbClr val="557DBF"/>
                        </a:buClr>
                        <a:buSzPct val="75000"/>
                        <a:buFont typeface="+mj-lt"/>
                        <a:buAutoNum type="arabicPeriod"/>
                        <a:tabLst>
                          <a:tab pos="228600" algn="l"/>
                        </a:tabLst>
                      </a:pPr>
                      <a:r>
                        <a:rPr lang="en-GB" sz="2000" b="1" dirty="0">
                          <a:effectLst/>
                          <a:latin typeface="Calibri" panose="020F0502020204030204" pitchFamily="34" charset="0"/>
                          <a:ea typeface="SimSun" panose="02010600030101010101" pitchFamily="2" charset="-122"/>
                          <a:cs typeface="Calibri" panose="020F0502020204030204" pitchFamily="34" charset="0"/>
                        </a:rPr>
                        <a:t>Recruit survey personnel </a:t>
                      </a:r>
                      <a:r>
                        <a:rPr lang="en-GB" sz="2000" dirty="0">
                          <a:effectLst/>
                          <a:latin typeface="Calibri" panose="020F0502020204030204" pitchFamily="34" charset="0"/>
                          <a:ea typeface="SimSun" panose="02010600030101010101" pitchFamily="2" charset="-122"/>
                          <a:cs typeface="Calibri" panose="020F0502020204030204" pitchFamily="34" charset="0"/>
                        </a:rPr>
                        <a:t>(regional supervisors, data collectors, data managers, analysts). Start early.</a:t>
                      </a:r>
                    </a:p>
                    <a:p>
                      <a:pPr marL="342900" marR="0" lvl="0" indent="-342900" algn="just">
                        <a:spcBef>
                          <a:spcPts val="0"/>
                        </a:spcBef>
                        <a:spcAft>
                          <a:spcPts val="200"/>
                        </a:spcAft>
                        <a:buClr>
                          <a:srgbClr val="557DBF"/>
                        </a:buClr>
                        <a:buSzPct val="75000"/>
                        <a:buFont typeface="+mj-lt"/>
                        <a:buAutoNum type="arabicPeriod"/>
                        <a:tabLst>
                          <a:tab pos="228600" algn="l"/>
                        </a:tabLst>
                      </a:pPr>
                      <a:r>
                        <a:rPr lang="en-GB" sz="2000" dirty="0">
                          <a:effectLst/>
                          <a:latin typeface="Calibri" panose="020F0502020204030204" pitchFamily="34" charset="0"/>
                          <a:ea typeface="SimSun" panose="02010600030101010101" pitchFamily="2" charset="-122"/>
                          <a:cs typeface="Calibri" panose="020F0502020204030204" pitchFamily="34" charset="0"/>
                        </a:rPr>
                        <a:t>Identify the survey sites: </a:t>
                      </a:r>
                      <a:r>
                        <a:rPr lang="en-GB" sz="2000" b="1" dirty="0">
                          <a:effectLst/>
                          <a:latin typeface="Calibri" panose="020F0502020204030204" pitchFamily="34" charset="0"/>
                          <a:ea typeface="SimSun" panose="02010600030101010101" pitchFamily="2" charset="-122"/>
                          <a:cs typeface="Calibri" panose="020F0502020204030204" pitchFamily="34" charset="0"/>
                        </a:rPr>
                        <a:t>select the sample </a:t>
                      </a:r>
                      <a:r>
                        <a:rPr lang="en-GB" sz="2000" dirty="0">
                          <a:effectLst/>
                          <a:latin typeface="Calibri" panose="020F0502020204030204" pitchFamily="34" charset="0"/>
                          <a:ea typeface="SimSun" panose="02010600030101010101" pitchFamily="2" charset="-122"/>
                          <a:cs typeface="Calibri" panose="020F0502020204030204" pitchFamily="34" charset="0"/>
                        </a:rPr>
                        <a:t>of health facilities – </a:t>
                      </a:r>
                      <a:r>
                        <a:rPr lang="en-GB" sz="2000" b="1" dirty="0">
                          <a:effectLst/>
                          <a:latin typeface="Calibri" panose="020F0502020204030204" pitchFamily="34" charset="0"/>
                          <a:ea typeface="SimSun" panose="02010600030101010101" pitchFamily="2" charset="-122"/>
                          <a:cs typeface="Calibri" panose="020F0502020204030204" pitchFamily="34" charset="0"/>
                        </a:rPr>
                        <a:t>involve a statistician; see SARA </a:t>
                      </a:r>
                      <a:r>
                        <a:rPr lang="en-GB" sz="2000" b="1" dirty="0" err="1">
                          <a:effectLst/>
                          <a:latin typeface="Calibri" panose="020F0502020204030204" pitchFamily="34" charset="0"/>
                          <a:ea typeface="SimSun" panose="02010600030101010101" pitchFamily="2" charset="-122"/>
                          <a:cs typeface="Calibri" panose="020F0502020204030204" pitchFamily="34" charset="0"/>
                        </a:rPr>
                        <a:t>impl</a:t>
                      </a:r>
                      <a:r>
                        <a:rPr lang="en-GB" sz="2000" b="1" dirty="0">
                          <a:effectLst/>
                          <a:latin typeface="Calibri" panose="020F0502020204030204" pitchFamily="34" charset="0"/>
                          <a:ea typeface="SimSun" panose="02010600030101010101" pitchFamily="2" charset="-122"/>
                          <a:cs typeface="Calibri" panose="020F0502020204030204" pitchFamily="34" charset="0"/>
                        </a:rPr>
                        <a:t>. guide</a:t>
                      </a:r>
                      <a:endParaRPr lang="en-GB" sz="2000" dirty="0">
                        <a:effectLst/>
                        <a:latin typeface="Calibri" panose="020F0502020204030204" pitchFamily="34" charset="0"/>
                        <a:ea typeface="SimSun" panose="02010600030101010101" pitchFamily="2" charset="-122"/>
                        <a:cs typeface="Calibri" panose="020F0502020204030204" pitchFamily="34" charset="0"/>
                      </a:endParaRPr>
                    </a:p>
                    <a:p>
                      <a:pPr marL="342900" marR="0" lvl="0" indent="-342900" algn="just">
                        <a:spcBef>
                          <a:spcPts val="0"/>
                        </a:spcBef>
                        <a:spcAft>
                          <a:spcPts val="200"/>
                        </a:spcAft>
                        <a:buClr>
                          <a:srgbClr val="557DBF"/>
                        </a:buClr>
                        <a:buSzPct val="75000"/>
                        <a:buFont typeface="+mj-lt"/>
                        <a:buAutoNum type="arabicPeriod"/>
                        <a:tabLst>
                          <a:tab pos="228600" algn="l"/>
                        </a:tabLst>
                      </a:pPr>
                      <a:r>
                        <a:rPr lang="en-GB" sz="2000" dirty="0">
                          <a:effectLst/>
                          <a:latin typeface="Calibri" panose="020F0502020204030204" pitchFamily="34" charset="0"/>
                          <a:ea typeface="SimSun" panose="02010600030101010101" pitchFamily="2" charset="-122"/>
                          <a:cs typeface="Calibri" panose="020F0502020204030204" pitchFamily="34" charset="0"/>
                        </a:rPr>
                        <a:t>Procure </a:t>
                      </a:r>
                      <a:r>
                        <a:rPr lang="en-GB" sz="2000" b="1" dirty="0">
                          <a:effectLst/>
                          <a:latin typeface="Calibri" panose="020F0502020204030204" pitchFamily="34" charset="0"/>
                          <a:ea typeface="SimSun" panose="02010600030101010101" pitchFamily="2" charset="-122"/>
                          <a:cs typeface="Calibri" panose="020F0502020204030204" pitchFamily="34" charset="0"/>
                        </a:rPr>
                        <a:t>logistics</a:t>
                      </a:r>
                      <a:r>
                        <a:rPr lang="en-GB" sz="2000" dirty="0">
                          <a:effectLst/>
                          <a:latin typeface="Calibri" panose="020F0502020204030204" pitchFamily="34" charset="0"/>
                          <a:ea typeface="SimSun" panose="02010600030101010101" pitchFamily="2" charset="-122"/>
                          <a:cs typeface="Calibri" panose="020F0502020204030204" pitchFamily="34" charset="0"/>
                        </a:rPr>
                        <a:t>, including per diems, airtime/data, equipment and transport.</a:t>
                      </a:r>
                    </a:p>
                    <a:p>
                      <a:pPr marL="342900" marR="0" lvl="0" indent="-342900" algn="just">
                        <a:spcBef>
                          <a:spcPts val="0"/>
                        </a:spcBef>
                        <a:spcAft>
                          <a:spcPts val="200"/>
                        </a:spcAft>
                        <a:buClr>
                          <a:srgbClr val="557DBF"/>
                        </a:buClr>
                        <a:buSzPct val="75000"/>
                        <a:buFont typeface="+mj-lt"/>
                        <a:buAutoNum type="arabicPeriod"/>
                        <a:tabLst>
                          <a:tab pos="228600" algn="l"/>
                        </a:tabLst>
                      </a:pPr>
                      <a:r>
                        <a:rPr lang="en-GB" sz="2000" dirty="0">
                          <a:effectLst/>
                          <a:highlight>
                            <a:srgbClr val="FFFF00"/>
                          </a:highlight>
                          <a:latin typeface="Calibri" panose="020F0502020204030204" pitchFamily="34" charset="0"/>
                          <a:ea typeface="SimSun" panose="02010600030101010101" pitchFamily="2" charset="-122"/>
                          <a:cs typeface="Calibri" panose="020F0502020204030204" pitchFamily="34" charset="0"/>
                        </a:rPr>
                        <a:t>Prepare for and conduct </a:t>
                      </a:r>
                      <a:r>
                        <a:rPr lang="en-GB" sz="2000" b="1" dirty="0">
                          <a:effectLst/>
                          <a:highlight>
                            <a:srgbClr val="FFFF00"/>
                          </a:highlight>
                          <a:latin typeface="Calibri" panose="020F0502020204030204" pitchFamily="34" charset="0"/>
                          <a:ea typeface="SimSun" panose="02010600030101010101" pitchFamily="2" charset="-122"/>
                          <a:cs typeface="Calibri" panose="020F0502020204030204" pitchFamily="34" charset="0"/>
                        </a:rPr>
                        <a:t>training of data collectors &amp; regional supervisors </a:t>
                      </a:r>
                      <a:r>
                        <a:rPr lang="en-GB" sz="2000" dirty="0">
                          <a:effectLst/>
                          <a:highlight>
                            <a:srgbClr val="FFFF00"/>
                          </a:highlight>
                          <a:latin typeface="Calibri" panose="020F0502020204030204" pitchFamily="34" charset="0"/>
                          <a:ea typeface="SimSun" panose="02010600030101010101" pitchFamily="2" charset="-122"/>
                          <a:cs typeface="Calibri" panose="020F0502020204030204" pitchFamily="34" charset="0"/>
                        </a:rPr>
                        <a:t>(including preparation of tablets to use during training and pilot). Plan on 1-2 weeks of training, depending on questionnaires selected.</a:t>
                      </a:r>
                    </a:p>
                    <a:p>
                      <a:pPr marL="342900" marR="0" lvl="0" indent="-342900" algn="just">
                        <a:spcBef>
                          <a:spcPts val="0"/>
                        </a:spcBef>
                        <a:spcAft>
                          <a:spcPts val="300"/>
                        </a:spcAft>
                        <a:buClr>
                          <a:srgbClr val="557DBF"/>
                        </a:buClr>
                        <a:buSzPct val="75000"/>
                        <a:buFont typeface="+mj-lt"/>
                        <a:buAutoNum type="arabicPeriod"/>
                        <a:tabLst>
                          <a:tab pos="228600" algn="l"/>
                        </a:tabLst>
                      </a:pPr>
                      <a:r>
                        <a:rPr lang="en-GB" sz="2000" b="1" dirty="0">
                          <a:effectLst/>
                          <a:latin typeface="Calibri" panose="020F0502020204030204" pitchFamily="34" charset="0"/>
                          <a:ea typeface="SimSun" panose="02010600030101010101" pitchFamily="2" charset="-122"/>
                          <a:cs typeface="Calibri" panose="020F0502020204030204" pitchFamily="34" charset="0"/>
                        </a:rPr>
                        <a:t>Pilot test</a:t>
                      </a:r>
                      <a:r>
                        <a:rPr lang="en-GB" sz="2000" dirty="0">
                          <a:effectLst/>
                          <a:latin typeface="Calibri" panose="020F0502020204030204" pitchFamily="34" charset="0"/>
                          <a:ea typeface="SimSun" panose="02010600030101010101" pitchFamily="2" charset="-122"/>
                          <a:cs typeface="Calibri" panose="020F0502020204030204" pitchFamily="34" charset="0"/>
                        </a:rPr>
                        <a:t> survey in selected facilities &amp; amend if needed. </a:t>
                      </a:r>
                      <a:r>
                        <a:rPr lang="en-GB" sz="2000" b="1" dirty="0">
                          <a:effectLst/>
                          <a:latin typeface="Calibri" panose="020F0502020204030204" pitchFamily="34" charset="0"/>
                          <a:ea typeface="SimSun" panose="02010600030101010101" pitchFamily="2" charset="-122"/>
                          <a:cs typeface="Calibri" panose="020F0502020204030204" pitchFamily="34" charset="0"/>
                        </a:rPr>
                        <a:t>Allow enough time to amend </a:t>
                      </a:r>
                      <a:r>
                        <a:rPr lang="en-GB" sz="2000" b="1" dirty="0" err="1">
                          <a:effectLst/>
                          <a:latin typeface="Calibri" panose="020F0502020204030204" pitchFamily="34" charset="0"/>
                          <a:ea typeface="SimSun" panose="02010600030101010101" pitchFamily="2" charset="-122"/>
                          <a:cs typeface="Calibri" panose="020F0502020204030204" pitchFamily="34" charset="0"/>
                        </a:rPr>
                        <a:t>CSPro</a:t>
                      </a:r>
                      <a:r>
                        <a:rPr lang="en-GB" sz="2000" b="1" dirty="0">
                          <a:effectLst/>
                          <a:latin typeface="Calibri" panose="020F0502020204030204" pitchFamily="34" charset="0"/>
                          <a:ea typeface="SimSun" panose="02010600030101010101" pitchFamily="2" charset="-122"/>
                          <a:cs typeface="Calibri" panose="020F0502020204030204" pitchFamily="34" charset="0"/>
                        </a:rPr>
                        <a:t>!</a:t>
                      </a:r>
                    </a:p>
                    <a:p>
                      <a:pPr marL="228600" marR="0" indent="0" algn="just">
                        <a:spcBef>
                          <a:spcPts val="0"/>
                        </a:spcBef>
                        <a:spcAft>
                          <a:spcPts val="300"/>
                        </a:spcAft>
                        <a:tabLst>
                          <a:tab pos="228600" algn="l"/>
                          <a:tab pos="457200" algn="l"/>
                        </a:tabLst>
                      </a:pPr>
                      <a:r>
                        <a:rPr lang="en-GB" sz="2000" dirty="0">
                          <a:effectLst/>
                          <a:latin typeface="Calibri" panose="020F0502020204030204" pitchFamily="34" charset="0"/>
                          <a:ea typeface="SimSun" panose="02010600030101010101" pitchFamily="2" charset="-122"/>
                          <a:cs typeface="Calibri" panose="020F0502020204030204" pitchFamily="34" charset="0"/>
                        </a:rPr>
                        <a:t> </a:t>
                      </a:r>
                    </a:p>
                  </a:txBody>
                  <a:tcPr marL="68580" marR="68580" marT="0" marB="0">
                    <a:lnL w="12700" cap="flat" cmpd="sng" algn="ctr">
                      <a:solidFill>
                        <a:srgbClr val="557DBF"/>
                      </a:solidFill>
                      <a:prstDash val="solid"/>
                      <a:round/>
                      <a:headEnd type="none" w="med" len="med"/>
                      <a:tailEnd type="none" w="med" len="med"/>
                    </a:lnL>
                    <a:lnR w="12700" cap="flat" cmpd="sng" algn="ctr">
                      <a:solidFill>
                        <a:srgbClr val="557DBF"/>
                      </a:solidFill>
                      <a:prstDash val="solid"/>
                      <a:round/>
                      <a:headEnd type="none" w="med" len="med"/>
                      <a:tailEnd type="none" w="med" len="med"/>
                    </a:lnR>
                    <a:lnT w="12700" cap="flat" cmpd="sng" algn="ctr">
                      <a:solidFill>
                        <a:srgbClr val="557DBF"/>
                      </a:solidFill>
                      <a:prstDash val="solid"/>
                      <a:round/>
                      <a:headEnd type="none" w="med" len="med"/>
                      <a:tailEnd type="none" w="med" len="med"/>
                    </a:lnT>
                    <a:lnB w="12700" cap="flat" cmpd="sng" algn="ctr">
                      <a:solidFill>
                        <a:srgbClr val="557DBF"/>
                      </a:solidFill>
                      <a:prstDash val="solid"/>
                      <a:round/>
                      <a:headEnd type="none" w="med" len="med"/>
                      <a:tailEnd type="none" w="med" len="med"/>
                    </a:lnB>
                  </a:tcPr>
                </a:tc>
                <a:extLst>
                  <a:ext uri="{0D108BD9-81ED-4DB2-BD59-A6C34878D82A}">
                    <a16:rowId xmlns:a16="http://schemas.microsoft.com/office/drawing/2014/main" val="575857887"/>
                  </a:ext>
                </a:extLst>
              </a:tr>
            </a:tbl>
          </a:graphicData>
        </a:graphic>
      </p:graphicFrame>
      <p:sp>
        <p:nvSpPr>
          <p:cNvPr id="8" name="Rectangle 7">
            <a:extLst>
              <a:ext uri="{FF2B5EF4-FFF2-40B4-BE49-F238E27FC236}">
                <a16:creationId xmlns:a16="http://schemas.microsoft.com/office/drawing/2014/main" id="{96E28CFA-7F55-4D44-ABDA-6A5685EA5B48}"/>
              </a:ext>
            </a:extLst>
          </p:cNvPr>
          <p:cNvSpPr/>
          <p:nvPr/>
        </p:nvSpPr>
        <p:spPr>
          <a:xfrm>
            <a:off x="9990363" y="1932529"/>
            <a:ext cx="2051223" cy="119860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buFont typeface="Arial" panose="020B0604020202020204" pitchFamily="34" charset="0"/>
              <a:buChar char="•"/>
            </a:pPr>
            <a:r>
              <a:rPr lang="en-US" sz="1600">
                <a:solidFill>
                  <a:schemeClr val="tx1"/>
                </a:solidFill>
              </a:rPr>
              <a:t>Must be done very carefully </a:t>
            </a:r>
          </a:p>
          <a:p>
            <a:pPr marL="285750" indent="-285750">
              <a:buFont typeface="Arial" panose="020B0604020202020204" pitchFamily="34" charset="0"/>
              <a:buChar char="•"/>
            </a:pPr>
            <a:r>
              <a:rPr lang="en-US" sz="1600">
                <a:solidFill>
                  <a:schemeClr val="tx1"/>
                </a:solidFill>
              </a:rPr>
              <a:t>Needs </a:t>
            </a:r>
            <a:r>
              <a:rPr lang="en-US" sz="1600" dirty="0">
                <a:solidFill>
                  <a:schemeClr val="tx1"/>
                </a:solidFill>
              </a:rPr>
              <a:t>time</a:t>
            </a:r>
          </a:p>
          <a:p>
            <a:pPr marL="285750" indent="-285750">
              <a:buFont typeface="Arial" panose="020B0604020202020204" pitchFamily="34" charset="0"/>
              <a:buChar char="•"/>
            </a:pPr>
            <a:r>
              <a:rPr lang="en-US" sz="1600" dirty="0">
                <a:solidFill>
                  <a:schemeClr val="tx1"/>
                </a:solidFill>
              </a:rPr>
              <a:t>Must involve  key stakeholders</a:t>
            </a:r>
          </a:p>
        </p:txBody>
      </p:sp>
      <p:cxnSp>
        <p:nvCxnSpPr>
          <p:cNvPr id="10" name="Straight Connector 9">
            <a:extLst>
              <a:ext uri="{FF2B5EF4-FFF2-40B4-BE49-F238E27FC236}">
                <a16:creationId xmlns:a16="http://schemas.microsoft.com/office/drawing/2014/main" id="{866BDE40-7DA8-4653-AD6C-38AC71F1DD8D}"/>
              </a:ext>
            </a:extLst>
          </p:cNvPr>
          <p:cNvCxnSpPr>
            <a:cxnSpLocks/>
          </p:cNvCxnSpPr>
          <p:nvPr/>
        </p:nvCxnSpPr>
        <p:spPr>
          <a:xfrm flipV="1">
            <a:off x="10223500" y="3131136"/>
            <a:ext cx="266700" cy="297864"/>
          </a:xfrm>
          <a:prstGeom prst="line">
            <a:avLst/>
          </a:prstGeom>
          <a:ln w="2222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4633461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97CDE372-38BC-470C-86FF-4F1230D58400}"/>
              </a:ext>
            </a:extLst>
          </p:cNvPr>
          <p:cNvSpPr>
            <a:spLocks noGrp="1"/>
          </p:cNvSpPr>
          <p:nvPr>
            <p:ph type="body" sz="quarter" idx="10"/>
          </p:nvPr>
        </p:nvSpPr>
        <p:spPr/>
        <p:txBody>
          <a:bodyPr>
            <a:normAutofit fontScale="77500" lnSpcReduction="20000"/>
          </a:bodyPr>
          <a:lstStyle/>
          <a:p>
            <a:endParaRPr lang="en-GB"/>
          </a:p>
        </p:txBody>
      </p:sp>
      <p:sp>
        <p:nvSpPr>
          <p:cNvPr id="11" name="Text Placeholder 1">
            <a:extLst>
              <a:ext uri="{FF2B5EF4-FFF2-40B4-BE49-F238E27FC236}">
                <a16:creationId xmlns:a16="http://schemas.microsoft.com/office/drawing/2014/main" id="{827D7357-674F-4137-9F37-1578CC8125A7}"/>
              </a:ext>
            </a:extLst>
          </p:cNvPr>
          <p:cNvSpPr txBox="1">
            <a:spLocks/>
          </p:cNvSpPr>
          <p:nvPr/>
        </p:nvSpPr>
        <p:spPr>
          <a:xfrm>
            <a:off x="727325" y="1505214"/>
            <a:ext cx="10737350" cy="1309694"/>
          </a:xfrm>
          <a:prstGeom prst="rect">
            <a:avLst/>
          </a:prstGeom>
        </p:spPr>
        <p:txBody>
          <a:bodyPr vert="horz" lIns="91440" tIns="45720" rIns="91440" bIns="45720" rtlCol="0">
            <a:normAutofit/>
          </a:bodyPr>
          <a:lstStyle>
            <a:lvl1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sz="2800" b="1"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514350" indent="-514350">
              <a:spcAft>
                <a:spcPts val="1200"/>
              </a:spcAft>
              <a:buAutoNum type="arabicPeriod"/>
            </a:pPr>
            <a:r>
              <a:rPr lang="en-US" spc="20">
                <a:solidFill>
                  <a:srgbClr val="0070C0"/>
                </a:solidFill>
                <a:latin typeface="Trebuchet MS" panose="020B0603020202020204" pitchFamily="34" charset="0"/>
              </a:rPr>
              <a:t>Content:</a:t>
            </a:r>
          </a:p>
          <a:p>
            <a:pPr marL="971550" lvl="1" indent="-514350">
              <a:buFont typeface="Arial" panose="020B0604020202020204" pitchFamily="34" charset="0"/>
              <a:buChar char="•"/>
            </a:pPr>
            <a:r>
              <a:rPr lang="en-US" b="1" spc="20">
                <a:latin typeface="Trebuchet MS" panose="020B0603020202020204" pitchFamily="34" charset="0"/>
              </a:rPr>
              <a:t>Indicators, questions </a:t>
            </a:r>
            <a:r>
              <a:rPr lang="en-US" spc="20">
                <a:latin typeface="Trebuchet MS" panose="020B0603020202020204" pitchFamily="34" charset="0"/>
              </a:rPr>
              <a:t>&amp; how they are organized</a:t>
            </a:r>
            <a:endParaRPr lang="en-GB" spc="20" dirty="0">
              <a:latin typeface="Trebuchet MS" panose="020B0603020202020204" pitchFamily="34" charset="0"/>
            </a:endParaRPr>
          </a:p>
        </p:txBody>
      </p:sp>
      <p:sp>
        <p:nvSpPr>
          <p:cNvPr id="13" name="Text Placeholder 1">
            <a:extLst>
              <a:ext uri="{FF2B5EF4-FFF2-40B4-BE49-F238E27FC236}">
                <a16:creationId xmlns:a16="http://schemas.microsoft.com/office/drawing/2014/main" id="{2AD65155-A262-4A9E-A2D6-8E8EDDC4BC7F}"/>
              </a:ext>
            </a:extLst>
          </p:cNvPr>
          <p:cNvSpPr txBox="1">
            <a:spLocks/>
          </p:cNvSpPr>
          <p:nvPr/>
        </p:nvSpPr>
        <p:spPr>
          <a:xfrm>
            <a:off x="727325" y="4620679"/>
            <a:ext cx="10737350" cy="1388625"/>
          </a:xfrm>
          <a:prstGeom prst="rect">
            <a:avLst/>
          </a:prstGeom>
        </p:spPr>
        <p:txBody>
          <a:bodyPr vert="horz" lIns="91440" tIns="45720" rIns="91440" bIns="45720" rtlCol="0">
            <a:normAutofit/>
          </a:bodyPr>
          <a:lstStyle>
            <a:lvl1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sz="2800" b="1"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indent="-514350">
              <a:spcAft>
                <a:spcPts val="1200"/>
              </a:spcAft>
            </a:pPr>
            <a:r>
              <a:rPr lang="en-US" spc="20">
                <a:solidFill>
                  <a:srgbClr val="0070C0"/>
                </a:solidFill>
                <a:latin typeface="Trebuchet MS" panose="020B0603020202020204" pitchFamily="34" charset="0"/>
              </a:rPr>
              <a:t>3. Resource package:</a:t>
            </a:r>
          </a:p>
          <a:p>
            <a:pPr marL="971550" lvl="1" indent="-514350">
              <a:buFont typeface="Arial" panose="020B0604020202020204" pitchFamily="34" charset="0"/>
              <a:buChar char="•"/>
            </a:pPr>
            <a:r>
              <a:rPr lang="en-US" b="1" spc="20">
                <a:latin typeface="Trebuchet MS" panose="020B0603020202020204" pitchFamily="34" charset="0"/>
              </a:rPr>
              <a:t>Tools &amp; step-by-step guidance </a:t>
            </a:r>
            <a:r>
              <a:rPr lang="en-US" spc="20">
                <a:latin typeface="Trebuchet MS" panose="020B0603020202020204" pitchFamily="34" charset="0"/>
              </a:rPr>
              <a:t>on how to conduct the HHFA </a:t>
            </a:r>
            <a:endParaRPr lang="en-GB" spc="20" dirty="0">
              <a:latin typeface="Trebuchet MS" panose="020B0603020202020204" pitchFamily="34" charset="0"/>
            </a:endParaRPr>
          </a:p>
        </p:txBody>
      </p:sp>
      <p:sp>
        <p:nvSpPr>
          <p:cNvPr id="15" name="Text Placeholder 1">
            <a:extLst>
              <a:ext uri="{FF2B5EF4-FFF2-40B4-BE49-F238E27FC236}">
                <a16:creationId xmlns:a16="http://schemas.microsoft.com/office/drawing/2014/main" id="{FB4A9CEE-99ED-4D7C-AD59-88F04D6B591A}"/>
              </a:ext>
            </a:extLst>
          </p:cNvPr>
          <p:cNvSpPr txBox="1">
            <a:spLocks/>
          </p:cNvSpPr>
          <p:nvPr/>
        </p:nvSpPr>
        <p:spPr>
          <a:xfrm>
            <a:off x="362168" y="921307"/>
            <a:ext cx="10737350" cy="531557"/>
          </a:xfrm>
          <a:prstGeom prst="rect">
            <a:avLst/>
          </a:prstGeom>
        </p:spPr>
        <p:txBody>
          <a:bodyPr vert="horz" lIns="91440" tIns="45720" rIns="91440" bIns="45720" rtlCol="0">
            <a:normAutofit/>
          </a:bodyPr>
          <a:lstStyle>
            <a:lvl1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sz="2800" b="1"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en-GB" dirty="0">
              <a:latin typeface="Trebuchet MS" panose="020B0603020202020204" pitchFamily="34" charset="0"/>
            </a:endParaRPr>
          </a:p>
        </p:txBody>
      </p:sp>
      <p:sp>
        <p:nvSpPr>
          <p:cNvPr id="9" name="Text Placeholder 1">
            <a:extLst>
              <a:ext uri="{FF2B5EF4-FFF2-40B4-BE49-F238E27FC236}">
                <a16:creationId xmlns:a16="http://schemas.microsoft.com/office/drawing/2014/main" id="{BD9FDF8C-58B1-413F-8268-CD6B3907CD69}"/>
              </a:ext>
            </a:extLst>
          </p:cNvPr>
          <p:cNvSpPr txBox="1">
            <a:spLocks/>
          </p:cNvSpPr>
          <p:nvPr/>
        </p:nvSpPr>
        <p:spPr>
          <a:xfrm>
            <a:off x="459014" y="456233"/>
            <a:ext cx="10737350" cy="531557"/>
          </a:xfrm>
          <a:prstGeom prst="rect">
            <a:avLst/>
          </a:prstGeom>
        </p:spPr>
        <p:txBody>
          <a:bodyPr vert="horz" lIns="91440" tIns="45720" rIns="91440" bIns="45720" rtlCol="0">
            <a:normAutofit/>
          </a:bodyPr>
          <a:lstStyle>
            <a:lvl1pPr marR="0" indent="0" fontAlgn="auto">
              <a:lnSpc>
                <a:spcPct val="100000"/>
              </a:lnSpc>
              <a:spcBef>
                <a:spcPts val="0"/>
              </a:spcBef>
              <a:spcAft>
                <a:spcPts val="0"/>
              </a:spcAft>
              <a:buClrTx/>
              <a:buSzTx/>
              <a:buFont typeface="Arial" panose="020B0604020202020204" pitchFamily="34" charset="0"/>
              <a:buNone/>
              <a:tabLst/>
              <a:defRPr sz="2800" b="1">
                <a:latin typeface="Trebuchet MS" panose="020B0603020202020204" pitchFamily="34" charset="0"/>
              </a:defRPr>
            </a:lvl1pPr>
            <a:lvl2pPr indent="0">
              <a:lnSpc>
                <a:spcPct val="90000"/>
              </a:lnSpc>
              <a:spcBef>
                <a:spcPts val="500"/>
              </a:spcBef>
              <a:buFont typeface="Arial" panose="020B0604020202020204" pitchFamily="34" charset="0"/>
              <a:buNone/>
              <a:defRPr sz="2400"/>
            </a:lvl2pPr>
            <a:lvl3pPr indent="0">
              <a:lnSpc>
                <a:spcPct val="90000"/>
              </a:lnSpc>
              <a:spcBef>
                <a:spcPts val="500"/>
              </a:spcBef>
              <a:buFont typeface="Arial" panose="020B0604020202020204" pitchFamily="34" charset="0"/>
              <a:buNone/>
              <a:defRPr sz="2000"/>
            </a:lvl3pPr>
            <a:lvl4pPr indent="0">
              <a:lnSpc>
                <a:spcPct val="90000"/>
              </a:lnSpc>
              <a:spcBef>
                <a:spcPts val="500"/>
              </a:spcBef>
              <a:buFont typeface="Arial" panose="020B0604020202020204" pitchFamily="34" charset="0"/>
              <a:buNone/>
            </a:lvl4pPr>
            <a:lvl5pPr indent="0">
              <a:lnSpc>
                <a:spcPct val="90000"/>
              </a:lnSpc>
              <a:spcBef>
                <a:spcPts val="500"/>
              </a:spcBef>
              <a:buFont typeface="Arial" panose="020B0604020202020204" pitchFamily="34" charset="0"/>
              <a:buNone/>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en-US"/>
              <a:t>Understanding the HHFA</a:t>
            </a:r>
            <a:endParaRPr lang="en-GB" dirty="0"/>
          </a:p>
        </p:txBody>
      </p:sp>
      <p:graphicFrame>
        <p:nvGraphicFramePr>
          <p:cNvPr id="12" name="Diagram 11">
            <a:extLst>
              <a:ext uri="{FF2B5EF4-FFF2-40B4-BE49-F238E27FC236}">
                <a16:creationId xmlns:a16="http://schemas.microsoft.com/office/drawing/2014/main" id="{8CD5690C-8962-4626-B6E4-F1F7B4E9E8FE}"/>
              </a:ext>
            </a:extLst>
          </p:cNvPr>
          <p:cNvGraphicFramePr/>
          <p:nvPr>
            <p:extLst>
              <p:ext uri="{D42A27DB-BD31-4B8C-83A1-F6EECF244321}">
                <p14:modId xmlns:p14="http://schemas.microsoft.com/office/powerpoint/2010/main" val="317310435"/>
              </p:ext>
            </p:extLst>
          </p:nvPr>
        </p:nvGraphicFramePr>
        <p:xfrm>
          <a:off x="1" y="6326443"/>
          <a:ext cx="12192000" cy="53155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6" name="Text Placeholder 1">
            <a:extLst>
              <a:ext uri="{FF2B5EF4-FFF2-40B4-BE49-F238E27FC236}">
                <a16:creationId xmlns:a16="http://schemas.microsoft.com/office/drawing/2014/main" id="{42D3C387-B505-4E2E-8081-13E98AFD52C5}"/>
              </a:ext>
            </a:extLst>
          </p:cNvPr>
          <p:cNvSpPr txBox="1">
            <a:spLocks/>
          </p:cNvSpPr>
          <p:nvPr/>
        </p:nvSpPr>
        <p:spPr>
          <a:xfrm>
            <a:off x="727325" y="3110700"/>
            <a:ext cx="10737350" cy="1388625"/>
          </a:xfrm>
          <a:prstGeom prst="rect">
            <a:avLst/>
          </a:prstGeom>
        </p:spPr>
        <p:txBody>
          <a:bodyPr vert="horz" lIns="91440" tIns="45720" rIns="91440" bIns="45720" rtlCol="0">
            <a:normAutofit/>
          </a:bodyPr>
          <a:lstStyle>
            <a:lvl1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sz="2800" b="1"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indent="-514350">
              <a:spcAft>
                <a:spcPts val="1200"/>
              </a:spcAft>
            </a:pPr>
            <a:r>
              <a:rPr lang="en-US" spc="20">
                <a:solidFill>
                  <a:srgbClr val="0070C0"/>
                </a:solidFill>
                <a:latin typeface="Trebuchet MS" panose="020B0603020202020204" pitchFamily="34" charset="0"/>
              </a:rPr>
              <a:t>2. Survey process:</a:t>
            </a:r>
          </a:p>
          <a:p>
            <a:pPr marL="971550" lvl="1" indent="-514350">
              <a:buFont typeface="Arial" panose="020B0604020202020204" pitchFamily="34" charset="0"/>
              <a:buChar char="•"/>
            </a:pPr>
            <a:r>
              <a:rPr lang="en-US" b="1" spc="20">
                <a:latin typeface="Trebuchet MS" panose="020B0603020202020204" pitchFamily="34" charset="0"/>
              </a:rPr>
              <a:t>Steps for planning &amp; implementing </a:t>
            </a:r>
            <a:r>
              <a:rPr lang="en-US" spc="20">
                <a:latin typeface="Trebuchet MS" panose="020B0603020202020204" pitchFamily="34" charset="0"/>
              </a:rPr>
              <a:t>the HHFA</a:t>
            </a:r>
            <a:endParaRPr lang="en-GB" spc="20" dirty="0">
              <a:latin typeface="Trebuchet MS" panose="020B0603020202020204" pitchFamily="34" charset="0"/>
            </a:endParaRPr>
          </a:p>
        </p:txBody>
      </p:sp>
      <p:sp>
        <p:nvSpPr>
          <p:cNvPr id="10" name="Rectangle 9">
            <a:extLst>
              <a:ext uri="{FF2B5EF4-FFF2-40B4-BE49-F238E27FC236}">
                <a16:creationId xmlns:a16="http://schemas.microsoft.com/office/drawing/2014/main" id="{B5760467-77E5-4CAB-8204-85B0A070B156}"/>
              </a:ext>
            </a:extLst>
          </p:cNvPr>
          <p:cNvSpPr/>
          <p:nvPr/>
        </p:nvSpPr>
        <p:spPr>
          <a:xfrm>
            <a:off x="459014" y="4356605"/>
            <a:ext cx="10158186" cy="1596219"/>
          </a:xfrm>
          <a:prstGeom prst="rect">
            <a:avLst/>
          </a:prstGeom>
          <a:noFill/>
          <a:ln w="6032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25" name="Group 24">
            <a:extLst>
              <a:ext uri="{FF2B5EF4-FFF2-40B4-BE49-F238E27FC236}">
                <a16:creationId xmlns:a16="http://schemas.microsoft.com/office/drawing/2014/main" id="{DCE5EB33-8793-46CC-AA5D-455F9BDD2549}"/>
              </a:ext>
            </a:extLst>
          </p:cNvPr>
          <p:cNvGrpSpPr/>
          <p:nvPr/>
        </p:nvGrpSpPr>
        <p:grpSpPr>
          <a:xfrm>
            <a:off x="0" y="6401767"/>
            <a:ext cx="12191999" cy="460204"/>
            <a:chOff x="0" y="6401767"/>
            <a:chExt cx="12191999" cy="460204"/>
          </a:xfrm>
          <a:solidFill>
            <a:srgbClr val="B3C0E2"/>
          </a:solidFill>
        </p:grpSpPr>
        <p:sp>
          <p:nvSpPr>
            <p:cNvPr id="26" name="Rectangle 25">
              <a:extLst>
                <a:ext uri="{FF2B5EF4-FFF2-40B4-BE49-F238E27FC236}">
                  <a16:creationId xmlns:a16="http://schemas.microsoft.com/office/drawing/2014/main" id="{69BBCCB5-2BB7-4EBE-BB48-FD1BE38733D2}"/>
                </a:ext>
              </a:extLst>
            </p:cNvPr>
            <p:cNvSpPr/>
            <p:nvPr/>
          </p:nvSpPr>
          <p:spPr>
            <a:xfrm>
              <a:off x="0" y="6401767"/>
              <a:ext cx="11976100" cy="460204"/>
            </a:xfrm>
            <a:prstGeom prst="rect">
              <a:avLst/>
            </a:prstGeom>
            <a:grpFill/>
          </p:spPr>
        </p:sp>
        <p:sp>
          <p:nvSpPr>
            <p:cNvPr id="27" name="Freeform: Shape 26">
              <a:extLst>
                <a:ext uri="{FF2B5EF4-FFF2-40B4-BE49-F238E27FC236}">
                  <a16:creationId xmlns:a16="http://schemas.microsoft.com/office/drawing/2014/main" id="{F377675E-A701-4B2B-A312-B281D2E540BD}"/>
                </a:ext>
              </a:extLst>
            </p:cNvPr>
            <p:cNvSpPr/>
            <p:nvPr/>
          </p:nvSpPr>
          <p:spPr>
            <a:xfrm>
              <a:off x="0" y="6401767"/>
              <a:ext cx="3520318" cy="460204"/>
            </a:xfrm>
            <a:custGeom>
              <a:avLst/>
              <a:gdLst>
                <a:gd name="connsiteX0" fmla="*/ 0 w 3520318"/>
                <a:gd name="connsiteY0" fmla="*/ 0 h 460204"/>
                <a:gd name="connsiteX1" fmla="*/ 3290216 w 3520318"/>
                <a:gd name="connsiteY1" fmla="*/ 0 h 460204"/>
                <a:gd name="connsiteX2" fmla="*/ 3520318 w 3520318"/>
                <a:gd name="connsiteY2" fmla="*/ 230102 h 460204"/>
                <a:gd name="connsiteX3" fmla="*/ 3290216 w 3520318"/>
                <a:gd name="connsiteY3" fmla="*/ 460204 h 460204"/>
                <a:gd name="connsiteX4" fmla="*/ 0 w 3520318"/>
                <a:gd name="connsiteY4" fmla="*/ 460204 h 460204"/>
                <a:gd name="connsiteX5" fmla="*/ 0 w 3520318"/>
                <a:gd name="connsiteY5" fmla="*/ 0 h 4602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520318" h="460204">
                  <a:moveTo>
                    <a:pt x="0" y="0"/>
                  </a:moveTo>
                  <a:lnTo>
                    <a:pt x="3290216" y="0"/>
                  </a:lnTo>
                  <a:lnTo>
                    <a:pt x="3520318" y="230102"/>
                  </a:lnTo>
                  <a:lnTo>
                    <a:pt x="3290216" y="460204"/>
                  </a:lnTo>
                  <a:lnTo>
                    <a:pt x="0" y="460204"/>
                  </a:lnTo>
                  <a:lnTo>
                    <a:pt x="0" y="0"/>
                  </a:lnTo>
                  <a:close/>
                </a:path>
              </a:pathLst>
            </a:custGeom>
            <a:grp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106680" tIns="53340" rIns="141721" bIns="53340" numCol="1" spcCol="1270" anchor="ctr" anchorCtr="0">
              <a:noAutofit/>
            </a:bodyPr>
            <a:lstStyle/>
            <a:p>
              <a:pPr marL="0" lvl="0" indent="0" algn="ctr" defTabSz="889000">
                <a:lnSpc>
                  <a:spcPct val="90000"/>
                </a:lnSpc>
                <a:spcBef>
                  <a:spcPct val="0"/>
                </a:spcBef>
                <a:spcAft>
                  <a:spcPct val="35000"/>
                </a:spcAft>
                <a:buNone/>
              </a:pPr>
              <a:r>
                <a:rPr lang="en-US" sz="2000" b="1" kern="1200"/>
                <a:t>Overview</a:t>
              </a:r>
              <a:endParaRPr lang="en-US" sz="2000" b="1" kern="1200" dirty="0"/>
            </a:p>
          </p:txBody>
        </p:sp>
        <p:sp>
          <p:nvSpPr>
            <p:cNvPr id="28" name="Freeform: Shape 27">
              <a:extLst>
                <a:ext uri="{FF2B5EF4-FFF2-40B4-BE49-F238E27FC236}">
                  <a16:creationId xmlns:a16="http://schemas.microsoft.com/office/drawing/2014/main" id="{C28BD3E1-94F3-4076-842B-4A882790DD2B}"/>
                </a:ext>
              </a:extLst>
            </p:cNvPr>
            <p:cNvSpPr/>
            <p:nvPr/>
          </p:nvSpPr>
          <p:spPr>
            <a:xfrm>
              <a:off x="2819763" y="6401767"/>
              <a:ext cx="3520318" cy="460204"/>
            </a:xfrm>
            <a:custGeom>
              <a:avLst/>
              <a:gdLst>
                <a:gd name="connsiteX0" fmla="*/ 0 w 3520318"/>
                <a:gd name="connsiteY0" fmla="*/ 0 h 460204"/>
                <a:gd name="connsiteX1" fmla="*/ 3290216 w 3520318"/>
                <a:gd name="connsiteY1" fmla="*/ 0 h 460204"/>
                <a:gd name="connsiteX2" fmla="*/ 3520318 w 3520318"/>
                <a:gd name="connsiteY2" fmla="*/ 230102 h 460204"/>
                <a:gd name="connsiteX3" fmla="*/ 3290216 w 3520318"/>
                <a:gd name="connsiteY3" fmla="*/ 460204 h 460204"/>
                <a:gd name="connsiteX4" fmla="*/ 0 w 3520318"/>
                <a:gd name="connsiteY4" fmla="*/ 460204 h 460204"/>
                <a:gd name="connsiteX5" fmla="*/ 230102 w 3520318"/>
                <a:gd name="connsiteY5" fmla="*/ 230102 h 460204"/>
                <a:gd name="connsiteX6" fmla="*/ 0 w 3520318"/>
                <a:gd name="connsiteY6" fmla="*/ 0 h 4602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20318" h="460204">
                  <a:moveTo>
                    <a:pt x="0" y="0"/>
                  </a:moveTo>
                  <a:lnTo>
                    <a:pt x="3290216" y="0"/>
                  </a:lnTo>
                  <a:lnTo>
                    <a:pt x="3520318" y="230102"/>
                  </a:lnTo>
                  <a:lnTo>
                    <a:pt x="3290216" y="460204"/>
                  </a:lnTo>
                  <a:lnTo>
                    <a:pt x="0" y="460204"/>
                  </a:lnTo>
                  <a:lnTo>
                    <a:pt x="230102" y="230102"/>
                  </a:lnTo>
                  <a:lnTo>
                    <a:pt x="0" y="0"/>
                  </a:lnTo>
                  <a:close/>
                </a:path>
              </a:pathLst>
            </a:custGeom>
            <a:grp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310112" tIns="53340" rIns="256772" bIns="53340" numCol="1" spcCol="1270" anchor="ctr" anchorCtr="0">
              <a:noAutofit/>
            </a:bodyPr>
            <a:lstStyle/>
            <a:p>
              <a:pPr marL="0" lvl="0" indent="0" algn="ctr" defTabSz="889000">
                <a:lnSpc>
                  <a:spcPct val="90000"/>
                </a:lnSpc>
                <a:spcBef>
                  <a:spcPct val="0"/>
                </a:spcBef>
                <a:spcAft>
                  <a:spcPct val="35000"/>
                </a:spcAft>
                <a:buNone/>
              </a:pPr>
              <a:r>
                <a:rPr lang="en-US" sz="2000" b="1" kern="1200"/>
                <a:t>Content</a:t>
              </a:r>
              <a:endParaRPr lang="en-US" sz="2000" b="1" kern="1200" dirty="0"/>
            </a:p>
          </p:txBody>
        </p:sp>
        <p:sp>
          <p:nvSpPr>
            <p:cNvPr id="29" name="Freeform: Shape 28">
              <a:extLst>
                <a:ext uri="{FF2B5EF4-FFF2-40B4-BE49-F238E27FC236}">
                  <a16:creationId xmlns:a16="http://schemas.microsoft.com/office/drawing/2014/main" id="{6BFA2618-5572-435E-AE1C-6EBD3BB170AA}"/>
                </a:ext>
              </a:extLst>
            </p:cNvPr>
            <p:cNvSpPr/>
            <p:nvPr/>
          </p:nvSpPr>
          <p:spPr>
            <a:xfrm>
              <a:off x="5636018" y="6401767"/>
              <a:ext cx="3520318" cy="460204"/>
            </a:xfrm>
            <a:custGeom>
              <a:avLst/>
              <a:gdLst>
                <a:gd name="connsiteX0" fmla="*/ 0 w 3520318"/>
                <a:gd name="connsiteY0" fmla="*/ 0 h 460204"/>
                <a:gd name="connsiteX1" fmla="*/ 3290216 w 3520318"/>
                <a:gd name="connsiteY1" fmla="*/ 0 h 460204"/>
                <a:gd name="connsiteX2" fmla="*/ 3520318 w 3520318"/>
                <a:gd name="connsiteY2" fmla="*/ 230102 h 460204"/>
                <a:gd name="connsiteX3" fmla="*/ 3290216 w 3520318"/>
                <a:gd name="connsiteY3" fmla="*/ 460204 h 460204"/>
                <a:gd name="connsiteX4" fmla="*/ 0 w 3520318"/>
                <a:gd name="connsiteY4" fmla="*/ 460204 h 460204"/>
                <a:gd name="connsiteX5" fmla="*/ 230102 w 3520318"/>
                <a:gd name="connsiteY5" fmla="*/ 230102 h 460204"/>
                <a:gd name="connsiteX6" fmla="*/ 0 w 3520318"/>
                <a:gd name="connsiteY6" fmla="*/ 0 h 4602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20318" h="460204">
                  <a:moveTo>
                    <a:pt x="0" y="0"/>
                  </a:moveTo>
                  <a:lnTo>
                    <a:pt x="3290216" y="0"/>
                  </a:lnTo>
                  <a:lnTo>
                    <a:pt x="3520318" y="230102"/>
                  </a:lnTo>
                  <a:lnTo>
                    <a:pt x="3290216" y="460204"/>
                  </a:lnTo>
                  <a:lnTo>
                    <a:pt x="0" y="460204"/>
                  </a:lnTo>
                  <a:lnTo>
                    <a:pt x="230102" y="230102"/>
                  </a:lnTo>
                  <a:lnTo>
                    <a:pt x="0" y="0"/>
                  </a:lnTo>
                  <a:close/>
                </a:path>
              </a:pathLst>
            </a:custGeom>
            <a:solidFill>
              <a:srgbClr val="B3C0E2"/>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310112" tIns="53340" rIns="256772" bIns="53340" numCol="1" spcCol="1270" anchor="ctr" anchorCtr="0">
              <a:noAutofit/>
            </a:bodyPr>
            <a:lstStyle/>
            <a:p>
              <a:pPr marL="0" lvl="0" indent="0" algn="ctr" defTabSz="889000">
                <a:lnSpc>
                  <a:spcPct val="90000"/>
                </a:lnSpc>
                <a:spcBef>
                  <a:spcPct val="0"/>
                </a:spcBef>
                <a:spcAft>
                  <a:spcPct val="35000"/>
                </a:spcAft>
                <a:buNone/>
              </a:pPr>
              <a:r>
                <a:rPr lang="en-US" sz="2000" b="1" kern="1200"/>
                <a:t>Process</a:t>
              </a:r>
              <a:endParaRPr lang="en-US" sz="2000" b="1" kern="1200" dirty="0"/>
            </a:p>
          </p:txBody>
        </p:sp>
        <p:sp>
          <p:nvSpPr>
            <p:cNvPr id="30" name="Freeform: Shape 29">
              <a:extLst>
                <a:ext uri="{FF2B5EF4-FFF2-40B4-BE49-F238E27FC236}">
                  <a16:creationId xmlns:a16="http://schemas.microsoft.com/office/drawing/2014/main" id="{552D8522-214F-48FA-B659-7E0D7E676BF8}"/>
                </a:ext>
              </a:extLst>
            </p:cNvPr>
            <p:cNvSpPr/>
            <p:nvPr/>
          </p:nvSpPr>
          <p:spPr>
            <a:xfrm>
              <a:off x="8914795" y="6401767"/>
              <a:ext cx="3277204" cy="456233"/>
            </a:xfrm>
            <a:custGeom>
              <a:avLst/>
              <a:gdLst>
                <a:gd name="connsiteX0" fmla="*/ 0 w 3520318"/>
                <a:gd name="connsiteY0" fmla="*/ 0 h 460204"/>
                <a:gd name="connsiteX1" fmla="*/ 3290216 w 3520318"/>
                <a:gd name="connsiteY1" fmla="*/ 0 h 460204"/>
                <a:gd name="connsiteX2" fmla="*/ 3520318 w 3520318"/>
                <a:gd name="connsiteY2" fmla="*/ 230102 h 460204"/>
                <a:gd name="connsiteX3" fmla="*/ 3290216 w 3520318"/>
                <a:gd name="connsiteY3" fmla="*/ 460204 h 460204"/>
                <a:gd name="connsiteX4" fmla="*/ 0 w 3520318"/>
                <a:gd name="connsiteY4" fmla="*/ 460204 h 460204"/>
                <a:gd name="connsiteX5" fmla="*/ 230102 w 3520318"/>
                <a:gd name="connsiteY5" fmla="*/ 230102 h 460204"/>
                <a:gd name="connsiteX6" fmla="*/ 0 w 3520318"/>
                <a:gd name="connsiteY6" fmla="*/ 0 h 4602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20318" h="460204">
                  <a:moveTo>
                    <a:pt x="0" y="0"/>
                  </a:moveTo>
                  <a:lnTo>
                    <a:pt x="3290216" y="0"/>
                  </a:lnTo>
                  <a:lnTo>
                    <a:pt x="3520318" y="230102"/>
                  </a:lnTo>
                  <a:lnTo>
                    <a:pt x="3290216" y="460204"/>
                  </a:lnTo>
                  <a:lnTo>
                    <a:pt x="0" y="460204"/>
                  </a:lnTo>
                  <a:lnTo>
                    <a:pt x="230102" y="230102"/>
                  </a:lnTo>
                  <a:lnTo>
                    <a:pt x="0" y="0"/>
                  </a:lnTo>
                  <a:close/>
                </a:path>
              </a:pathLst>
            </a:custGeom>
            <a:solidFill>
              <a:srgbClr val="4472C4"/>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310112" tIns="53340" rIns="256772" bIns="53340" numCol="1" spcCol="1270" anchor="ctr" anchorCtr="0">
              <a:noAutofit/>
            </a:bodyPr>
            <a:lstStyle/>
            <a:p>
              <a:pPr marL="0" lvl="0" indent="0" algn="ctr" defTabSz="889000">
                <a:lnSpc>
                  <a:spcPct val="90000"/>
                </a:lnSpc>
                <a:spcBef>
                  <a:spcPct val="0"/>
                </a:spcBef>
                <a:spcAft>
                  <a:spcPct val="35000"/>
                </a:spcAft>
                <a:buNone/>
              </a:pPr>
              <a:r>
                <a:rPr lang="en-US" sz="2000" b="1" kern="1200"/>
                <a:t>Resource package</a:t>
              </a:r>
              <a:endParaRPr lang="en-US" sz="2000" b="1" kern="1200" dirty="0"/>
            </a:p>
          </p:txBody>
        </p:sp>
      </p:grpSp>
    </p:spTree>
    <p:extLst>
      <p:ext uri="{BB962C8B-B14F-4D97-AF65-F5344CB8AC3E}">
        <p14:creationId xmlns:p14="http://schemas.microsoft.com/office/powerpoint/2010/main" val="12002350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9D17DE36-B454-4929-A7CD-0D46CEF18665}"/>
              </a:ext>
            </a:extLst>
          </p:cNvPr>
          <p:cNvSpPr>
            <a:spLocks noGrp="1"/>
          </p:cNvSpPr>
          <p:nvPr>
            <p:ph type="body" sz="quarter" idx="11"/>
          </p:nvPr>
        </p:nvSpPr>
        <p:spPr/>
        <p:txBody>
          <a:bodyPr vert="horz" lIns="91440" tIns="45720" rIns="91440" bIns="45720" rtlCol="0">
            <a:normAutofit/>
          </a:bodyPr>
          <a:lstStyle/>
          <a:p>
            <a:r>
              <a:rPr lang="en-US">
                <a:latin typeface="Trebuchet MS" panose="020B0603020202020204" pitchFamily="34" charset="0"/>
              </a:rPr>
              <a:t>HHFA resource package – tools for every step</a:t>
            </a:r>
            <a:endParaRPr lang="en-GB" dirty="0">
              <a:latin typeface="Trebuchet MS" panose="020B0603020202020204" pitchFamily="34" charset="0"/>
            </a:endParaRPr>
          </a:p>
        </p:txBody>
      </p:sp>
      <p:sp>
        <p:nvSpPr>
          <p:cNvPr id="4" name="Text Placeholder 3">
            <a:extLst>
              <a:ext uri="{FF2B5EF4-FFF2-40B4-BE49-F238E27FC236}">
                <a16:creationId xmlns:a16="http://schemas.microsoft.com/office/drawing/2014/main" id="{6738F848-5049-43D6-94E8-444A5FA92120}"/>
              </a:ext>
            </a:extLst>
          </p:cNvPr>
          <p:cNvSpPr>
            <a:spLocks noGrp="1"/>
          </p:cNvSpPr>
          <p:nvPr>
            <p:ph type="body" sz="quarter" idx="10"/>
          </p:nvPr>
        </p:nvSpPr>
        <p:spPr/>
        <p:txBody>
          <a:bodyPr>
            <a:normAutofit fontScale="77500" lnSpcReduction="20000"/>
          </a:bodyPr>
          <a:lstStyle/>
          <a:p>
            <a:endParaRPr lang="en-GB"/>
          </a:p>
        </p:txBody>
      </p:sp>
      <p:sp>
        <p:nvSpPr>
          <p:cNvPr id="13" name="Rectangle 12">
            <a:extLst>
              <a:ext uri="{FF2B5EF4-FFF2-40B4-BE49-F238E27FC236}">
                <a16:creationId xmlns:a16="http://schemas.microsoft.com/office/drawing/2014/main" id="{9F9EDC1A-B36E-40DB-B863-040AF504A4F7}"/>
              </a:ext>
            </a:extLst>
          </p:cNvPr>
          <p:cNvSpPr/>
          <p:nvPr/>
        </p:nvSpPr>
        <p:spPr>
          <a:xfrm>
            <a:off x="0" y="6099835"/>
            <a:ext cx="12192000" cy="6808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r>
              <a:rPr lang="en-US" sz="1800" b="1"/>
              <a:t>Overview</a:t>
            </a:r>
          </a:p>
          <a:p>
            <a:pPr lvl="0" algn="ctr"/>
            <a:r>
              <a:rPr lang="en-US" sz="1800" b="1"/>
              <a:t>Resource package</a:t>
            </a:r>
          </a:p>
          <a:p>
            <a:pPr lvl="0"/>
            <a:r>
              <a:rPr lang="en-US" sz="1800" b="1"/>
              <a:t>Intro. to questionnaire adaptation</a:t>
            </a:r>
            <a:endParaRPr lang="en-US" sz="1800" b="1" dirty="0"/>
          </a:p>
        </p:txBody>
      </p:sp>
      <p:sp>
        <p:nvSpPr>
          <p:cNvPr id="8" name="Rectangle 7">
            <a:extLst>
              <a:ext uri="{FF2B5EF4-FFF2-40B4-BE49-F238E27FC236}">
                <a16:creationId xmlns:a16="http://schemas.microsoft.com/office/drawing/2014/main" id="{81808A29-1539-445C-9C7A-019C98FBC731}"/>
              </a:ext>
            </a:extLst>
          </p:cNvPr>
          <p:cNvSpPr/>
          <p:nvPr/>
        </p:nvSpPr>
        <p:spPr>
          <a:xfrm>
            <a:off x="492001" y="4418413"/>
            <a:ext cx="11481881" cy="531557"/>
          </a:xfrm>
          <a:prstGeom prst="rect">
            <a:avLst/>
          </a:prstGeom>
          <a:solidFill>
            <a:srgbClr val="DEEBF7"/>
          </a:solidFill>
          <a:ln>
            <a:solidFill>
              <a:srgbClr val="DEEBF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a:solidFill>
                  <a:schemeClr val="tx1"/>
                </a:solidFill>
              </a:rPr>
              <a:t>Plan &amp; prepare (detailed steps)</a:t>
            </a:r>
            <a:endParaRPr lang="en-GB" sz="2000" b="1" dirty="0">
              <a:solidFill>
                <a:schemeClr val="tx1"/>
              </a:solidFill>
            </a:endParaRPr>
          </a:p>
        </p:txBody>
      </p:sp>
      <p:sp>
        <p:nvSpPr>
          <p:cNvPr id="34" name="Rectangle 33">
            <a:extLst>
              <a:ext uri="{FF2B5EF4-FFF2-40B4-BE49-F238E27FC236}">
                <a16:creationId xmlns:a16="http://schemas.microsoft.com/office/drawing/2014/main" id="{EFB6D64F-B8AE-4D31-B2D8-D6874C4312E3}"/>
              </a:ext>
            </a:extLst>
          </p:cNvPr>
          <p:cNvSpPr/>
          <p:nvPr/>
        </p:nvSpPr>
        <p:spPr>
          <a:xfrm>
            <a:off x="1143000" y="5147707"/>
            <a:ext cx="5016788" cy="1102379"/>
          </a:xfrm>
          <a:prstGeom prst="rect">
            <a:avLst/>
          </a:prstGeom>
          <a:solidFill>
            <a:schemeClr val="accent4">
              <a:lumMod val="20000"/>
              <a:lumOff val="80000"/>
              <a:alpha val="70000"/>
            </a:schemeClr>
          </a:solidFill>
          <a:ln>
            <a:solidFill>
              <a:srgbClr val="DEEBF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spcAft>
                <a:spcPts val="400"/>
              </a:spcAft>
            </a:pPr>
            <a:endParaRPr lang="en-US" sz="2000" b="1" dirty="0">
              <a:solidFill>
                <a:schemeClr val="tx1"/>
              </a:solidFill>
            </a:endParaRPr>
          </a:p>
          <a:p>
            <a:pPr marL="342900" indent="-342900">
              <a:spcAft>
                <a:spcPts val="400"/>
              </a:spcAft>
              <a:buFont typeface="Arial" panose="020B0604020202020204" pitchFamily="34" charset="0"/>
              <a:buChar char="•"/>
            </a:pPr>
            <a:r>
              <a:rPr lang="en-US" sz="2000" b="1" dirty="0">
                <a:solidFill>
                  <a:schemeClr val="tx1"/>
                </a:solidFill>
              </a:rPr>
              <a:t>Quick guide</a:t>
            </a:r>
          </a:p>
          <a:p>
            <a:pPr marL="342900" indent="-342900">
              <a:spcAft>
                <a:spcPts val="400"/>
              </a:spcAft>
              <a:buFont typeface="Arial" panose="020B0604020202020204" pitchFamily="34" charset="0"/>
              <a:buChar char="•"/>
            </a:pPr>
            <a:r>
              <a:rPr lang="en-US" sz="2000" b="1">
                <a:solidFill>
                  <a:schemeClr val="tx1"/>
                </a:solidFill>
              </a:rPr>
              <a:t>Implementation manual </a:t>
            </a:r>
            <a:r>
              <a:rPr lang="en-US" sz="2000">
                <a:solidFill>
                  <a:schemeClr val="tx1"/>
                </a:solidFill>
              </a:rPr>
              <a:t>(in process)</a:t>
            </a:r>
            <a:endParaRPr lang="en-US" sz="2000" dirty="0">
              <a:solidFill>
                <a:schemeClr val="tx1"/>
              </a:solidFill>
            </a:endParaRPr>
          </a:p>
          <a:p>
            <a:pPr>
              <a:spcAft>
                <a:spcPts val="200"/>
              </a:spcAft>
            </a:pPr>
            <a:endParaRPr lang="en-US" sz="2000" b="1" dirty="0">
              <a:solidFill>
                <a:schemeClr val="tx1"/>
              </a:solidFill>
            </a:endParaRPr>
          </a:p>
        </p:txBody>
      </p:sp>
      <p:grpSp>
        <p:nvGrpSpPr>
          <p:cNvPr id="9" name="Group 8">
            <a:extLst>
              <a:ext uri="{FF2B5EF4-FFF2-40B4-BE49-F238E27FC236}">
                <a16:creationId xmlns:a16="http://schemas.microsoft.com/office/drawing/2014/main" id="{9DF1D091-9FF9-47C0-BAF0-B6BED8617D01}"/>
              </a:ext>
            </a:extLst>
          </p:cNvPr>
          <p:cNvGrpSpPr/>
          <p:nvPr/>
        </p:nvGrpSpPr>
        <p:grpSpPr>
          <a:xfrm>
            <a:off x="416732" y="1287177"/>
            <a:ext cx="1691620" cy="2347360"/>
            <a:chOff x="619640" y="1637905"/>
            <a:chExt cx="1691620" cy="2347360"/>
          </a:xfrm>
        </p:grpSpPr>
        <p:sp>
          <p:nvSpPr>
            <p:cNvPr id="17" name="Rectangle 16">
              <a:extLst>
                <a:ext uri="{FF2B5EF4-FFF2-40B4-BE49-F238E27FC236}">
                  <a16:creationId xmlns:a16="http://schemas.microsoft.com/office/drawing/2014/main" id="{5EF7B6E4-5D89-4439-9291-90D371EB7CA5}"/>
                </a:ext>
              </a:extLst>
            </p:cNvPr>
            <p:cNvSpPr/>
            <p:nvPr/>
          </p:nvSpPr>
          <p:spPr>
            <a:xfrm>
              <a:off x="619640" y="2859851"/>
              <a:ext cx="1490820" cy="1125414"/>
            </a:xfrm>
            <a:prstGeom prst="rect">
              <a:avLst/>
            </a:prstGeom>
            <a:solidFill>
              <a:schemeClr val="accent4">
                <a:lumMod val="20000"/>
                <a:lumOff val="80000"/>
                <a:alpha val="70000"/>
              </a:schemeClr>
            </a:solidFill>
            <a:ln>
              <a:solidFill>
                <a:srgbClr val="DEEBF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200" b="1" dirty="0">
                  <a:solidFill>
                    <a:schemeClr val="tx1"/>
                  </a:solidFill>
                </a:rPr>
                <a:t>HHFA </a:t>
              </a:r>
            </a:p>
            <a:p>
              <a:r>
                <a:rPr lang="en-US" sz="2200" b="1" dirty="0">
                  <a:solidFill>
                    <a:schemeClr val="tx1"/>
                  </a:solidFill>
                </a:rPr>
                <a:t>Indicator inventory</a:t>
              </a:r>
              <a:endParaRPr lang="en-GB" sz="2200" b="1" dirty="0">
                <a:solidFill>
                  <a:schemeClr val="tx1"/>
                </a:solidFill>
              </a:endParaRPr>
            </a:p>
          </p:txBody>
        </p:sp>
        <p:sp>
          <p:nvSpPr>
            <p:cNvPr id="5" name="Arrow: Pentagon 4">
              <a:extLst>
                <a:ext uri="{FF2B5EF4-FFF2-40B4-BE49-F238E27FC236}">
                  <a16:creationId xmlns:a16="http://schemas.microsoft.com/office/drawing/2014/main" id="{79E157A6-2D73-4804-91CE-08EBF5588F86}"/>
                </a:ext>
              </a:extLst>
            </p:cNvPr>
            <p:cNvSpPr/>
            <p:nvPr/>
          </p:nvSpPr>
          <p:spPr>
            <a:xfrm>
              <a:off x="619640" y="1637905"/>
              <a:ext cx="1691620" cy="1044119"/>
            </a:xfrm>
            <a:prstGeom prst="homePlate">
              <a:avLst>
                <a:gd name="adj" fmla="val 30534"/>
              </a:avLst>
            </a:prstGeom>
            <a:solidFill>
              <a:srgbClr val="DEEBF7"/>
            </a:solidFill>
            <a:ln>
              <a:solidFill>
                <a:srgbClr val="DEEBF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a:solidFill>
                    <a:schemeClr val="tx1"/>
                  </a:solidFill>
                </a:rPr>
                <a:t>1. Decide </a:t>
              </a:r>
              <a:r>
                <a:rPr lang="en-US" sz="2000" b="1" dirty="0">
                  <a:solidFill>
                    <a:schemeClr val="tx1"/>
                  </a:solidFill>
                </a:rPr>
                <a:t>information needs</a:t>
              </a:r>
              <a:endParaRPr lang="en-GB" sz="2000" b="1" dirty="0">
                <a:solidFill>
                  <a:schemeClr val="tx1"/>
                </a:solidFill>
              </a:endParaRPr>
            </a:p>
          </p:txBody>
        </p:sp>
      </p:grpSp>
      <p:grpSp>
        <p:nvGrpSpPr>
          <p:cNvPr id="35" name="Group 34">
            <a:extLst>
              <a:ext uri="{FF2B5EF4-FFF2-40B4-BE49-F238E27FC236}">
                <a16:creationId xmlns:a16="http://schemas.microsoft.com/office/drawing/2014/main" id="{52F9380B-2A12-4306-884F-9BFA72D05202}"/>
              </a:ext>
            </a:extLst>
          </p:cNvPr>
          <p:cNvGrpSpPr/>
          <p:nvPr/>
        </p:nvGrpSpPr>
        <p:grpSpPr>
          <a:xfrm>
            <a:off x="4622430" y="1270513"/>
            <a:ext cx="1609137" cy="2360196"/>
            <a:chOff x="5308128" y="1624667"/>
            <a:chExt cx="1632289" cy="2338217"/>
          </a:xfrm>
        </p:grpSpPr>
        <p:sp>
          <p:nvSpPr>
            <p:cNvPr id="20" name="Rectangle 19">
              <a:extLst>
                <a:ext uri="{FF2B5EF4-FFF2-40B4-BE49-F238E27FC236}">
                  <a16:creationId xmlns:a16="http://schemas.microsoft.com/office/drawing/2014/main" id="{F4A9D7F7-331D-40EC-BE86-9312A54C421C}"/>
                </a:ext>
              </a:extLst>
            </p:cNvPr>
            <p:cNvSpPr/>
            <p:nvPr/>
          </p:nvSpPr>
          <p:spPr>
            <a:xfrm>
              <a:off x="5308128" y="2859874"/>
              <a:ext cx="1512269" cy="1103010"/>
            </a:xfrm>
            <a:prstGeom prst="rect">
              <a:avLst/>
            </a:prstGeom>
            <a:solidFill>
              <a:schemeClr val="accent4">
                <a:lumMod val="20000"/>
                <a:lumOff val="80000"/>
                <a:alpha val="70000"/>
              </a:schemeClr>
            </a:solidFill>
            <a:ln>
              <a:solidFill>
                <a:srgbClr val="DEEBF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200" b="1" dirty="0">
                  <a:solidFill>
                    <a:schemeClr val="tx1"/>
                  </a:solidFill>
                </a:rPr>
                <a:t>HHFA </a:t>
              </a:r>
            </a:p>
            <a:p>
              <a:r>
                <a:rPr lang="en-US" sz="2200" b="1" dirty="0" err="1">
                  <a:solidFill>
                    <a:schemeClr val="tx1"/>
                  </a:solidFill>
                </a:rPr>
                <a:t>CSPro</a:t>
              </a:r>
              <a:r>
                <a:rPr lang="en-US" sz="2200" b="1" dirty="0">
                  <a:solidFill>
                    <a:schemeClr val="tx1"/>
                  </a:solidFill>
                </a:rPr>
                <a:t> tool</a:t>
              </a:r>
              <a:endParaRPr lang="en-GB" sz="2200" b="1" dirty="0">
                <a:solidFill>
                  <a:schemeClr val="tx1"/>
                </a:solidFill>
              </a:endParaRPr>
            </a:p>
          </p:txBody>
        </p:sp>
        <p:sp>
          <p:nvSpPr>
            <p:cNvPr id="29" name="Arrow: Pentagon 28">
              <a:extLst>
                <a:ext uri="{FF2B5EF4-FFF2-40B4-BE49-F238E27FC236}">
                  <a16:creationId xmlns:a16="http://schemas.microsoft.com/office/drawing/2014/main" id="{89289344-B1DF-47DA-BD73-55721A21B2F8}"/>
                </a:ext>
              </a:extLst>
            </p:cNvPr>
            <p:cNvSpPr/>
            <p:nvPr/>
          </p:nvSpPr>
          <p:spPr>
            <a:xfrm>
              <a:off x="5341054" y="1624667"/>
              <a:ext cx="1599363" cy="1047106"/>
            </a:xfrm>
            <a:prstGeom prst="homePlate">
              <a:avLst>
                <a:gd name="adj" fmla="val 28188"/>
              </a:avLst>
            </a:prstGeom>
            <a:solidFill>
              <a:srgbClr val="DEEBF7"/>
            </a:solidFill>
            <a:ln>
              <a:solidFill>
                <a:srgbClr val="DEEBF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a:solidFill>
                    <a:schemeClr val="tx1"/>
                  </a:solidFill>
                </a:rPr>
                <a:t>3. Collect</a:t>
              </a:r>
              <a:r>
                <a:rPr lang="en-US" sz="2200" b="1">
                  <a:solidFill>
                    <a:schemeClr val="tx1"/>
                  </a:solidFill>
                </a:rPr>
                <a:t> </a:t>
              </a:r>
              <a:r>
                <a:rPr lang="en-US" sz="2200" b="1" dirty="0">
                  <a:solidFill>
                    <a:schemeClr val="tx1"/>
                  </a:solidFill>
                </a:rPr>
                <a:t>data </a:t>
              </a:r>
              <a:endParaRPr lang="en-GB" sz="2200" b="1" dirty="0">
                <a:solidFill>
                  <a:schemeClr val="tx1"/>
                </a:solidFill>
              </a:endParaRPr>
            </a:p>
          </p:txBody>
        </p:sp>
      </p:grpSp>
      <p:grpSp>
        <p:nvGrpSpPr>
          <p:cNvPr id="11" name="Group 10">
            <a:extLst>
              <a:ext uri="{FF2B5EF4-FFF2-40B4-BE49-F238E27FC236}">
                <a16:creationId xmlns:a16="http://schemas.microsoft.com/office/drawing/2014/main" id="{D9207469-31BE-4876-A7FA-DD5CD52E5E68}"/>
              </a:ext>
            </a:extLst>
          </p:cNvPr>
          <p:cNvGrpSpPr/>
          <p:nvPr/>
        </p:nvGrpSpPr>
        <p:grpSpPr>
          <a:xfrm>
            <a:off x="2366529" y="1287177"/>
            <a:ext cx="1980787" cy="2360195"/>
            <a:chOff x="2880469" y="1625075"/>
            <a:chExt cx="1980787" cy="2360195"/>
          </a:xfrm>
        </p:grpSpPr>
        <p:sp>
          <p:nvSpPr>
            <p:cNvPr id="18" name="Rectangle 17">
              <a:extLst>
                <a:ext uri="{FF2B5EF4-FFF2-40B4-BE49-F238E27FC236}">
                  <a16:creationId xmlns:a16="http://schemas.microsoft.com/office/drawing/2014/main" id="{376A562C-CDAC-432C-A9BC-C69BCD49B9C0}"/>
                </a:ext>
              </a:extLst>
            </p:cNvPr>
            <p:cNvSpPr/>
            <p:nvPr/>
          </p:nvSpPr>
          <p:spPr>
            <a:xfrm>
              <a:off x="2880469" y="2859851"/>
              <a:ext cx="1980787" cy="1125419"/>
            </a:xfrm>
            <a:prstGeom prst="rect">
              <a:avLst/>
            </a:prstGeom>
            <a:solidFill>
              <a:schemeClr val="accent4">
                <a:lumMod val="20000"/>
                <a:lumOff val="80000"/>
                <a:alpha val="70000"/>
              </a:schemeClr>
            </a:solidFill>
            <a:ln>
              <a:solidFill>
                <a:srgbClr val="DEEBF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200" b="1" dirty="0">
                  <a:solidFill>
                    <a:schemeClr val="tx1"/>
                  </a:solidFill>
                </a:rPr>
                <a:t>HHFA Questionnaires</a:t>
              </a:r>
              <a:endParaRPr lang="en-GB" sz="2200" b="1" dirty="0">
                <a:solidFill>
                  <a:schemeClr val="tx1"/>
                </a:solidFill>
              </a:endParaRPr>
            </a:p>
          </p:txBody>
        </p:sp>
        <p:sp>
          <p:nvSpPr>
            <p:cNvPr id="30" name="Arrow: Pentagon 29">
              <a:extLst>
                <a:ext uri="{FF2B5EF4-FFF2-40B4-BE49-F238E27FC236}">
                  <a16:creationId xmlns:a16="http://schemas.microsoft.com/office/drawing/2014/main" id="{E65E8F61-93E7-47E6-B617-3C9815287E4C}"/>
                </a:ext>
              </a:extLst>
            </p:cNvPr>
            <p:cNvSpPr/>
            <p:nvPr/>
          </p:nvSpPr>
          <p:spPr>
            <a:xfrm>
              <a:off x="2895251" y="1625075"/>
              <a:ext cx="1966005" cy="1056949"/>
            </a:xfrm>
            <a:prstGeom prst="homePlate">
              <a:avLst>
                <a:gd name="adj" fmla="val 26186"/>
              </a:avLst>
            </a:prstGeom>
            <a:solidFill>
              <a:srgbClr val="DEEBF7"/>
            </a:solidFill>
            <a:ln>
              <a:solidFill>
                <a:srgbClr val="DEEBF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a:solidFill>
                    <a:schemeClr val="tx1"/>
                  </a:solidFill>
                </a:rPr>
                <a:t>2. Prepare </a:t>
              </a:r>
              <a:r>
                <a:rPr lang="en-US" sz="2000" b="1" dirty="0">
                  <a:solidFill>
                    <a:schemeClr val="tx1"/>
                  </a:solidFill>
                </a:rPr>
                <a:t>questionnaire</a:t>
              </a:r>
              <a:endParaRPr lang="en-GB" sz="2000" b="1" dirty="0">
                <a:solidFill>
                  <a:schemeClr val="tx1"/>
                </a:solidFill>
              </a:endParaRPr>
            </a:p>
          </p:txBody>
        </p:sp>
      </p:grpSp>
      <p:grpSp>
        <p:nvGrpSpPr>
          <p:cNvPr id="3" name="Group 2">
            <a:extLst>
              <a:ext uri="{FF2B5EF4-FFF2-40B4-BE49-F238E27FC236}">
                <a16:creationId xmlns:a16="http://schemas.microsoft.com/office/drawing/2014/main" id="{3DB5A525-0EF7-4BA3-B80A-6B0BBA9D8F47}"/>
              </a:ext>
            </a:extLst>
          </p:cNvPr>
          <p:cNvGrpSpPr/>
          <p:nvPr/>
        </p:nvGrpSpPr>
        <p:grpSpPr>
          <a:xfrm>
            <a:off x="8566176" y="1271238"/>
            <a:ext cx="1860599" cy="2404880"/>
            <a:chOff x="10122162" y="1384143"/>
            <a:chExt cx="1860599" cy="2404880"/>
          </a:xfrm>
        </p:grpSpPr>
        <p:sp>
          <p:nvSpPr>
            <p:cNvPr id="14" name="Rectangle 13">
              <a:extLst>
                <a:ext uri="{FF2B5EF4-FFF2-40B4-BE49-F238E27FC236}">
                  <a16:creationId xmlns:a16="http://schemas.microsoft.com/office/drawing/2014/main" id="{DCACEB2C-F593-4BE8-9ECB-06C8424C51EE}"/>
                </a:ext>
              </a:extLst>
            </p:cNvPr>
            <p:cNvSpPr/>
            <p:nvPr/>
          </p:nvSpPr>
          <p:spPr>
            <a:xfrm>
              <a:off x="10122162" y="2687382"/>
              <a:ext cx="1860599" cy="1101641"/>
            </a:xfrm>
            <a:prstGeom prst="rect">
              <a:avLst/>
            </a:prstGeom>
            <a:solidFill>
              <a:schemeClr val="accent4">
                <a:lumMod val="20000"/>
                <a:lumOff val="80000"/>
                <a:alpha val="70000"/>
              </a:schemeClr>
            </a:solidFill>
            <a:ln>
              <a:solidFill>
                <a:srgbClr val="DEEBF7"/>
              </a:solid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sz="2200" b="1" dirty="0">
                  <a:solidFill>
                    <a:schemeClr val="tx1"/>
                  </a:solidFill>
                </a:rPr>
                <a:t>HHFA </a:t>
              </a:r>
            </a:p>
            <a:p>
              <a:r>
                <a:rPr lang="en-US" sz="2200" b="1" dirty="0">
                  <a:solidFill>
                    <a:schemeClr val="tx1"/>
                  </a:solidFill>
                </a:rPr>
                <a:t>Interpretation</a:t>
              </a:r>
            </a:p>
            <a:p>
              <a:r>
                <a:rPr lang="en-US" sz="2200" b="1" dirty="0">
                  <a:solidFill>
                    <a:schemeClr val="tx1"/>
                  </a:solidFill>
                </a:rPr>
                <a:t>training</a:t>
              </a:r>
            </a:p>
            <a:p>
              <a:endParaRPr lang="en-GB" sz="2200" b="1" dirty="0">
                <a:solidFill>
                  <a:schemeClr val="tx1"/>
                </a:solidFill>
              </a:endParaRPr>
            </a:p>
          </p:txBody>
        </p:sp>
        <p:sp>
          <p:nvSpPr>
            <p:cNvPr id="31" name="Arrow: Pentagon 30">
              <a:extLst>
                <a:ext uri="{FF2B5EF4-FFF2-40B4-BE49-F238E27FC236}">
                  <a16:creationId xmlns:a16="http://schemas.microsoft.com/office/drawing/2014/main" id="{86935D60-5994-481D-8EBF-0497F2929CDD}"/>
                </a:ext>
              </a:extLst>
            </p:cNvPr>
            <p:cNvSpPr/>
            <p:nvPr/>
          </p:nvSpPr>
          <p:spPr>
            <a:xfrm>
              <a:off x="10122162" y="1384143"/>
              <a:ext cx="1860599" cy="1097994"/>
            </a:xfrm>
            <a:prstGeom prst="homePlate">
              <a:avLst>
                <a:gd name="adj" fmla="val 27436"/>
              </a:avLst>
            </a:prstGeom>
            <a:solidFill>
              <a:srgbClr val="DEEBF7"/>
            </a:solidFill>
            <a:ln>
              <a:solidFill>
                <a:srgbClr val="DEEBF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a:solidFill>
                    <a:schemeClr val="tx1"/>
                  </a:solidFill>
                </a:rPr>
                <a:t>5. Interpret</a:t>
              </a:r>
              <a:endParaRPr lang="en-US" sz="2000" b="1" dirty="0">
                <a:solidFill>
                  <a:schemeClr val="tx1"/>
                </a:solidFill>
              </a:endParaRPr>
            </a:p>
            <a:p>
              <a:r>
                <a:rPr lang="en-US" sz="2000" b="1" dirty="0">
                  <a:solidFill>
                    <a:schemeClr val="tx1"/>
                  </a:solidFill>
                </a:rPr>
                <a:t>       &amp; use</a:t>
              </a:r>
              <a:endParaRPr lang="en-GB" sz="2000" b="1" dirty="0">
                <a:solidFill>
                  <a:schemeClr val="tx1"/>
                </a:solidFill>
              </a:endParaRPr>
            </a:p>
          </p:txBody>
        </p:sp>
      </p:grpSp>
      <p:grpSp>
        <p:nvGrpSpPr>
          <p:cNvPr id="36" name="Group 35">
            <a:extLst>
              <a:ext uri="{FF2B5EF4-FFF2-40B4-BE49-F238E27FC236}">
                <a16:creationId xmlns:a16="http://schemas.microsoft.com/office/drawing/2014/main" id="{5D7B7F09-C590-4CCF-A356-A8B1485A084A}"/>
              </a:ext>
            </a:extLst>
          </p:cNvPr>
          <p:cNvGrpSpPr/>
          <p:nvPr/>
        </p:nvGrpSpPr>
        <p:grpSpPr>
          <a:xfrm>
            <a:off x="6504527" y="1271237"/>
            <a:ext cx="1765037" cy="2376135"/>
            <a:chOff x="7724130" y="2020294"/>
            <a:chExt cx="1765037" cy="1626687"/>
          </a:xfrm>
        </p:grpSpPr>
        <p:sp>
          <p:nvSpPr>
            <p:cNvPr id="22" name="Rectangle 21">
              <a:extLst>
                <a:ext uri="{FF2B5EF4-FFF2-40B4-BE49-F238E27FC236}">
                  <a16:creationId xmlns:a16="http://schemas.microsoft.com/office/drawing/2014/main" id="{72E90BA1-6C44-4CA5-BDBA-5F8521DDDB7A}"/>
                </a:ext>
              </a:extLst>
            </p:cNvPr>
            <p:cNvSpPr/>
            <p:nvPr/>
          </p:nvSpPr>
          <p:spPr>
            <a:xfrm>
              <a:off x="7724130" y="2892805"/>
              <a:ext cx="1765037" cy="754176"/>
            </a:xfrm>
            <a:prstGeom prst="rect">
              <a:avLst/>
            </a:prstGeom>
            <a:solidFill>
              <a:schemeClr val="accent4">
                <a:lumMod val="20000"/>
                <a:lumOff val="80000"/>
                <a:alpha val="70000"/>
              </a:schemeClr>
            </a:solidFill>
            <a:ln>
              <a:solidFill>
                <a:srgbClr val="DEEBF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200" b="1" dirty="0">
                  <a:solidFill>
                    <a:schemeClr val="tx1"/>
                  </a:solidFill>
                </a:rPr>
                <a:t>HHFA </a:t>
              </a:r>
            </a:p>
            <a:p>
              <a:r>
                <a:rPr lang="en-US" sz="2200" b="1" dirty="0">
                  <a:solidFill>
                    <a:schemeClr val="tx1"/>
                  </a:solidFill>
                </a:rPr>
                <a:t>Data analysis platform</a:t>
              </a:r>
            </a:p>
          </p:txBody>
        </p:sp>
        <p:sp>
          <p:nvSpPr>
            <p:cNvPr id="32" name="Arrow: Pentagon 31">
              <a:extLst>
                <a:ext uri="{FF2B5EF4-FFF2-40B4-BE49-F238E27FC236}">
                  <a16:creationId xmlns:a16="http://schemas.microsoft.com/office/drawing/2014/main" id="{649A7FF0-9E56-46A2-BDCC-D1696C50B822}"/>
                </a:ext>
              </a:extLst>
            </p:cNvPr>
            <p:cNvSpPr/>
            <p:nvPr/>
          </p:nvSpPr>
          <p:spPr>
            <a:xfrm>
              <a:off x="7724130" y="2020294"/>
              <a:ext cx="1765037" cy="733984"/>
            </a:xfrm>
            <a:prstGeom prst="homePlate">
              <a:avLst>
                <a:gd name="adj" fmla="val 22781"/>
              </a:avLst>
            </a:prstGeom>
            <a:solidFill>
              <a:srgbClr val="DEEBF7"/>
            </a:solidFill>
            <a:ln>
              <a:solidFill>
                <a:srgbClr val="DEEBF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a:solidFill>
                    <a:schemeClr val="tx1"/>
                  </a:solidFill>
                </a:rPr>
                <a:t>4. Analyze </a:t>
              </a:r>
              <a:endParaRPr lang="en-GB" sz="2000" b="1" dirty="0">
                <a:solidFill>
                  <a:schemeClr val="tx1"/>
                </a:solidFill>
              </a:endParaRPr>
            </a:p>
          </p:txBody>
        </p:sp>
      </p:grpSp>
      <p:sp>
        <p:nvSpPr>
          <p:cNvPr id="27" name="Rectangle 26">
            <a:extLst>
              <a:ext uri="{FF2B5EF4-FFF2-40B4-BE49-F238E27FC236}">
                <a16:creationId xmlns:a16="http://schemas.microsoft.com/office/drawing/2014/main" id="{989EFB90-AA0F-46B9-8E34-52352C19A5BE}"/>
              </a:ext>
            </a:extLst>
          </p:cNvPr>
          <p:cNvSpPr/>
          <p:nvPr/>
        </p:nvSpPr>
        <p:spPr>
          <a:xfrm>
            <a:off x="10723386" y="1271238"/>
            <a:ext cx="1250496" cy="1085371"/>
          </a:xfrm>
          <a:prstGeom prst="rect">
            <a:avLst/>
          </a:prstGeom>
          <a:solidFill>
            <a:srgbClr val="DEEBF7"/>
          </a:solidFill>
          <a:ln>
            <a:solidFill>
              <a:srgbClr val="DEEBF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a:solidFill>
                  <a:schemeClr val="tx1"/>
                </a:solidFill>
              </a:rPr>
              <a:t>6. Archive</a:t>
            </a:r>
          </a:p>
          <a:p>
            <a:pPr algn="ctr"/>
            <a:r>
              <a:rPr lang="en-US" sz="2000" b="1">
                <a:solidFill>
                  <a:schemeClr val="tx1"/>
                </a:solidFill>
              </a:rPr>
              <a:t>data</a:t>
            </a:r>
            <a:endParaRPr lang="en-US" sz="2000" b="1" dirty="0">
              <a:solidFill>
                <a:schemeClr val="tx1"/>
              </a:solidFill>
            </a:endParaRPr>
          </a:p>
        </p:txBody>
      </p:sp>
      <p:sp>
        <p:nvSpPr>
          <p:cNvPr id="28" name="Rectangle 27">
            <a:extLst>
              <a:ext uri="{FF2B5EF4-FFF2-40B4-BE49-F238E27FC236}">
                <a16:creationId xmlns:a16="http://schemas.microsoft.com/office/drawing/2014/main" id="{84411543-BE53-420E-BF3B-EF4C9DDBCB50}"/>
              </a:ext>
            </a:extLst>
          </p:cNvPr>
          <p:cNvSpPr/>
          <p:nvPr/>
        </p:nvSpPr>
        <p:spPr>
          <a:xfrm>
            <a:off x="10723386" y="2540157"/>
            <a:ext cx="1250496" cy="1113378"/>
          </a:xfrm>
          <a:prstGeom prst="rect">
            <a:avLst/>
          </a:prstGeom>
          <a:solidFill>
            <a:schemeClr val="accent4">
              <a:lumMod val="20000"/>
              <a:lumOff val="80000"/>
              <a:alpha val="70000"/>
            </a:schemeClr>
          </a:solidFill>
          <a:ln>
            <a:solidFill>
              <a:srgbClr val="DEEBF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200" b="1">
                <a:solidFill>
                  <a:schemeClr val="tx1"/>
                </a:solidFill>
              </a:rPr>
              <a:t>HHFA </a:t>
            </a:r>
          </a:p>
          <a:p>
            <a:r>
              <a:rPr lang="en-US" sz="2200" b="1">
                <a:solidFill>
                  <a:schemeClr val="tx1"/>
                </a:solidFill>
              </a:rPr>
              <a:t>global archive</a:t>
            </a:r>
            <a:endParaRPr lang="en-GB" sz="2200" b="1" dirty="0">
              <a:solidFill>
                <a:schemeClr val="tx1"/>
              </a:solidFill>
            </a:endParaRPr>
          </a:p>
        </p:txBody>
      </p:sp>
      <p:sp>
        <p:nvSpPr>
          <p:cNvPr id="37" name="Rectangle 36">
            <a:extLst>
              <a:ext uri="{FF2B5EF4-FFF2-40B4-BE49-F238E27FC236}">
                <a16:creationId xmlns:a16="http://schemas.microsoft.com/office/drawing/2014/main" id="{C27291FD-38FA-43A2-9F4E-5B2E9CF0B63A}"/>
              </a:ext>
            </a:extLst>
          </p:cNvPr>
          <p:cNvSpPr/>
          <p:nvPr/>
        </p:nvSpPr>
        <p:spPr>
          <a:xfrm>
            <a:off x="6159788" y="5157570"/>
            <a:ext cx="5524212" cy="1102379"/>
          </a:xfrm>
          <a:prstGeom prst="rect">
            <a:avLst/>
          </a:prstGeom>
          <a:solidFill>
            <a:schemeClr val="accent4">
              <a:lumMod val="20000"/>
              <a:lumOff val="80000"/>
              <a:alpha val="70000"/>
            </a:schemeClr>
          </a:solidFill>
          <a:ln>
            <a:solidFill>
              <a:srgbClr val="DEEBF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spcAft>
                <a:spcPts val="400"/>
              </a:spcAft>
            </a:pPr>
            <a:endParaRPr lang="en-US" sz="2000" b="1" dirty="0">
              <a:solidFill>
                <a:schemeClr val="tx1"/>
              </a:solidFill>
            </a:endParaRPr>
          </a:p>
          <a:p>
            <a:pPr marL="342900" indent="-342900">
              <a:spcAft>
                <a:spcPts val="400"/>
              </a:spcAft>
              <a:buFont typeface="Arial" panose="020B0604020202020204" pitchFamily="34" charset="0"/>
              <a:buChar char="•"/>
            </a:pPr>
            <a:r>
              <a:rPr lang="en-US" sz="2000" b="1">
                <a:solidFill>
                  <a:schemeClr val="tx1"/>
                </a:solidFill>
              </a:rPr>
              <a:t>Questionnaire adaptation orientation package</a:t>
            </a:r>
          </a:p>
          <a:p>
            <a:pPr marL="342900" indent="-342900">
              <a:spcAft>
                <a:spcPts val="400"/>
              </a:spcAft>
              <a:buFont typeface="Arial" panose="020B0604020202020204" pitchFamily="34" charset="0"/>
              <a:buChar char="•"/>
            </a:pPr>
            <a:r>
              <a:rPr lang="en-US" sz="2000" b="1">
                <a:solidFill>
                  <a:schemeClr val="tx1"/>
                </a:solidFill>
              </a:rPr>
              <a:t>Data collection training package</a:t>
            </a:r>
          </a:p>
          <a:p>
            <a:pPr marL="342900" indent="-342900">
              <a:spcAft>
                <a:spcPts val="400"/>
              </a:spcAft>
              <a:buFont typeface="Arial" panose="020B0604020202020204" pitchFamily="34" charset="0"/>
              <a:buChar char="•"/>
            </a:pPr>
            <a:r>
              <a:rPr lang="en-US" sz="2000" b="1">
                <a:solidFill>
                  <a:schemeClr val="tx1"/>
                </a:solidFill>
              </a:rPr>
              <a:t>Data </a:t>
            </a:r>
            <a:r>
              <a:rPr lang="en-US" sz="2000" b="1" dirty="0">
                <a:solidFill>
                  <a:schemeClr val="tx1"/>
                </a:solidFill>
              </a:rPr>
              <a:t>managers guide &amp; training package</a:t>
            </a:r>
          </a:p>
          <a:p>
            <a:pPr>
              <a:spcAft>
                <a:spcPts val="200"/>
              </a:spcAft>
            </a:pPr>
            <a:endParaRPr lang="en-US" sz="2000" b="1" dirty="0">
              <a:solidFill>
                <a:schemeClr val="tx1"/>
              </a:solidFill>
            </a:endParaRPr>
          </a:p>
        </p:txBody>
      </p:sp>
      <p:sp>
        <p:nvSpPr>
          <p:cNvPr id="50" name="Right Brace 49">
            <a:extLst>
              <a:ext uri="{FF2B5EF4-FFF2-40B4-BE49-F238E27FC236}">
                <a16:creationId xmlns:a16="http://schemas.microsoft.com/office/drawing/2014/main" id="{430727DD-DA58-44A8-8875-0FAA7B7E817B}"/>
              </a:ext>
            </a:extLst>
          </p:cNvPr>
          <p:cNvSpPr/>
          <p:nvPr/>
        </p:nvSpPr>
        <p:spPr>
          <a:xfrm rot="5400000">
            <a:off x="6006954" y="-1665720"/>
            <a:ext cx="451974" cy="11290348"/>
          </a:xfrm>
          <a:prstGeom prst="rightBrace">
            <a:avLst>
              <a:gd name="adj1" fmla="val 75000"/>
              <a:gd name="adj2" fmla="val 50001"/>
            </a:avLst>
          </a:prstGeom>
          <a:ln w="38100"/>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grpSp>
        <p:nvGrpSpPr>
          <p:cNvPr id="38" name="Group 37">
            <a:extLst>
              <a:ext uri="{FF2B5EF4-FFF2-40B4-BE49-F238E27FC236}">
                <a16:creationId xmlns:a16="http://schemas.microsoft.com/office/drawing/2014/main" id="{F16244E9-DA25-435E-A03D-8EA905F682B0}"/>
              </a:ext>
            </a:extLst>
          </p:cNvPr>
          <p:cNvGrpSpPr/>
          <p:nvPr/>
        </p:nvGrpSpPr>
        <p:grpSpPr>
          <a:xfrm>
            <a:off x="0" y="6401767"/>
            <a:ext cx="12191999" cy="460204"/>
            <a:chOff x="0" y="6401767"/>
            <a:chExt cx="12191999" cy="460204"/>
          </a:xfrm>
          <a:solidFill>
            <a:srgbClr val="B3C0E2"/>
          </a:solidFill>
        </p:grpSpPr>
        <p:sp>
          <p:nvSpPr>
            <p:cNvPr id="39" name="Rectangle 38">
              <a:extLst>
                <a:ext uri="{FF2B5EF4-FFF2-40B4-BE49-F238E27FC236}">
                  <a16:creationId xmlns:a16="http://schemas.microsoft.com/office/drawing/2014/main" id="{256D754A-DBDE-45F7-B5A7-B3EEF67831D4}"/>
                </a:ext>
              </a:extLst>
            </p:cNvPr>
            <p:cNvSpPr/>
            <p:nvPr/>
          </p:nvSpPr>
          <p:spPr>
            <a:xfrm>
              <a:off x="0" y="6401767"/>
              <a:ext cx="11976100" cy="460204"/>
            </a:xfrm>
            <a:prstGeom prst="rect">
              <a:avLst/>
            </a:prstGeom>
            <a:grpFill/>
          </p:spPr>
        </p:sp>
        <p:sp>
          <p:nvSpPr>
            <p:cNvPr id="40" name="Freeform: Shape 39">
              <a:extLst>
                <a:ext uri="{FF2B5EF4-FFF2-40B4-BE49-F238E27FC236}">
                  <a16:creationId xmlns:a16="http://schemas.microsoft.com/office/drawing/2014/main" id="{B1E2A124-A54C-4F7B-A071-DBDF9DFB7772}"/>
                </a:ext>
              </a:extLst>
            </p:cNvPr>
            <p:cNvSpPr/>
            <p:nvPr/>
          </p:nvSpPr>
          <p:spPr>
            <a:xfrm>
              <a:off x="0" y="6401767"/>
              <a:ext cx="3520318" cy="460204"/>
            </a:xfrm>
            <a:custGeom>
              <a:avLst/>
              <a:gdLst>
                <a:gd name="connsiteX0" fmla="*/ 0 w 3520318"/>
                <a:gd name="connsiteY0" fmla="*/ 0 h 460204"/>
                <a:gd name="connsiteX1" fmla="*/ 3290216 w 3520318"/>
                <a:gd name="connsiteY1" fmla="*/ 0 h 460204"/>
                <a:gd name="connsiteX2" fmla="*/ 3520318 w 3520318"/>
                <a:gd name="connsiteY2" fmla="*/ 230102 h 460204"/>
                <a:gd name="connsiteX3" fmla="*/ 3290216 w 3520318"/>
                <a:gd name="connsiteY3" fmla="*/ 460204 h 460204"/>
                <a:gd name="connsiteX4" fmla="*/ 0 w 3520318"/>
                <a:gd name="connsiteY4" fmla="*/ 460204 h 460204"/>
                <a:gd name="connsiteX5" fmla="*/ 0 w 3520318"/>
                <a:gd name="connsiteY5" fmla="*/ 0 h 4602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520318" h="460204">
                  <a:moveTo>
                    <a:pt x="0" y="0"/>
                  </a:moveTo>
                  <a:lnTo>
                    <a:pt x="3290216" y="0"/>
                  </a:lnTo>
                  <a:lnTo>
                    <a:pt x="3520318" y="230102"/>
                  </a:lnTo>
                  <a:lnTo>
                    <a:pt x="3290216" y="460204"/>
                  </a:lnTo>
                  <a:lnTo>
                    <a:pt x="0" y="460204"/>
                  </a:lnTo>
                  <a:lnTo>
                    <a:pt x="0" y="0"/>
                  </a:lnTo>
                  <a:close/>
                </a:path>
              </a:pathLst>
            </a:custGeom>
            <a:grp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106680" tIns="53340" rIns="141721" bIns="53340" numCol="1" spcCol="1270" anchor="ctr" anchorCtr="0">
              <a:noAutofit/>
            </a:bodyPr>
            <a:lstStyle/>
            <a:p>
              <a:pPr marL="0" lvl="0" indent="0" algn="ctr" defTabSz="889000">
                <a:lnSpc>
                  <a:spcPct val="90000"/>
                </a:lnSpc>
                <a:spcBef>
                  <a:spcPct val="0"/>
                </a:spcBef>
                <a:spcAft>
                  <a:spcPct val="35000"/>
                </a:spcAft>
                <a:buNone/>
              </a:pPr>
              <a:r>
                <a:rPr lang="en-US" sz="2000" b="1" kern="1200"/>
                <a:t>Overview</a:t>
              </a:r>
              <a:endParaRPr lang="en-US" sz="2000" b="1" kern="1200" dirty="0"/>
            </a:p>
          </p:txBody>
        </p:sp>
        <p:sp>
          <p:nvSpPr>
            <p:cNvPr id="41" name="Freeform: Shape 40">
              <a:extLst>
                <a:ext uri="{FF2B5EF4-FFF2-40B4-BE49-F238E27FC236}">
                  <a16:creationId xmlns:a16="http://schemas.microsoft.com/office/drawing/2014/main" id="{6376799F-C907-4F34-8279-90DA0C3138A9}"/>
                </a:ext>
              </a:extLst>
            </p:cNvPr>
            <p:cNvSpPr/>
            <p:nvPr/>
          </p:nvSpPr>
          <p:spPr>
            <a:xfrm>
              <a:off x="2819763" y="6401767"/>
              <a:ext cx="3520318" cy="460204"/>
            </a:xfrm>
            <a:custGeom>
              <a:avLst/>
              <a:gdLst>
                <a:gd name="connsiteX0" fmla="*/ 0 w 3520318"/>
                <a:gd name="connsiteY0" fmla="*/ 0 h 460204"/>
                <a:gd name="connsiteX1" fmla="*/ 3290216 w 3520318"/>
                <a:gd name="connsiteY1" fmla="*/ 0 h 460204"/>
                <a:gd name="connsiteX2" fmla="*/ 3520318 w 3520318"/>
                <a:gd name="connsiteY2" fmla="*/ 230102 h 460204"/>
                <a:gd name="connsiteX3" fmla="*/ 3290216 w 3520318"/>
                <a:gd name="connsiteY3" fmla="*/ 460204 h 460204"/>
                <a:gd name="connsiteX4" fmla="*/ 0 w 3520318"/>
                <a:gd name="connsiteY4" fmla="*/ 460204 h 460204"/>
                <a:gd name="connsiteX5" fmla="*/ 230102 w 3520318"/>
                <a:gd name="connsiteY5" fmla="*/ 230102 h 460204"/>
                <a:gd name="connsiteX6" fmla="*/ 0 w 3520318"/>
                <a:gd name="connsiteY6" fmla="*/ 0 h 4602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20318" h="460204">
                  <a:moveTo>
                    <a:pt x="0" y="0"/>
                  </a:moveTo>
                  <a:lnTo>
                    <a:pt x="3290216" y="0"/>
                  </a:lnTo>
                  <a:lnTo>
                    <a:pt x="3520318" y="230102"/>
                  </a:lnTo>
                  <a:lnTo>
                    <a:pt x="3290216" y="460204"/>
                  </a:lnTo>
                  <a:lnTo>
                    <a:pt x="0" y="460204"/>
                  </a:lnTo>
                  <a:lnTo>
                    <a:pt x="230102" y="230102"/>
                  </a:lnTo>
                  <a:lnTo>
                    <a:pt x="0" y="0"/>
                  </a:lnTo>
                  <a:close/>
                </a:path>
              </a:pathLst>
            </a:custGeom>
            <a:grp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310112" tIns="53340" rIns="256772" bIns="53340" numCol="1" spcCol="1270" anchor="ctr" anchorCtr="0">
              <a:noAutofit/>
            </a:bodyPr>
            <a:lstStyle/>
            <a:p>
              <a:pPr marL="0" lvl="0" indent="0" algn="ctr" defTabSz="889000">
                <a:lnSpc>
                  <a:spcPct val="90000"/>
                </a:lnSpc>
                <a:spcBef>
                  <a:spcPct val="0"/>
                </a:spcBef>
                <a:spcAft>
                  <a:spcPct val="35000"/>
                </a:spcAft>
                <a:buNone/>
              </a:pPr>
              <a:r>
                <a:rPr lang="en-US" sz="2000" b="1" kern="1200"/>
                <a:t>Content</a:t>
              </a:r>
              <a:endParaRPr lang="en-US" sz="2000" b="1" kern="1200" dirty="0"/>
            </a:p>
          </p:txBody>
        </p:sp>
        <p:sp>
          <p:nvSpPr>
            <p:cNvPr id="42" name="Freeform: Shape 41">
              <a:extLst>
                <a:ext uri="{FF2B5EF4-FFF2-40B4-BE49-F238E27FC236}">
                  <a16:creationId xmlns:a16="http://schemas.microsoft.com/office/drawing/2014/main" id="{BB2673B9-340D-4D3C-9D17-8F5BF179A969}"/>
                </a:ext>
              </a:extLst>
            </p:cNvPr>
            <p:cNvSpPr/>
            <p:nvPr/>
          </p:nvSpPr>
          <p:spPr>
            <a:xfrm>
              <a:off x="5636018" y="6401767"/>
              <a:ext cx="3520318" cy="460204"/>
            </a:xfrm>
            <a:custGeom>
              <a:avLst/>
              <a:gdLst>
                <a:gd name="connsiteX0" fmla="*/ 0 w 3520318"/>
                <a:gd name="connsiteY0" fmla="*/ 0 h 460204"/>
                <a:gd name="connsiteX1" fmla="*/ 3290216 w 3520318"/>
                <a:gd name="connsiteY1" fmla="*/ 0 h 460204"/>
                <a:gd name="connsiteX2" fmla="*/ 3520318 w 3520318"/>
                <a:gd name="connsiteY2" fmla="*/ 230102 h 460204"/>
                <a:gd name="connsiteX3" fmla="*/ 3290216 w 3520318"/>
                <a:gd name="connsiteY3" fmla="*/ 460204 h 460204"/>
                <a:gd name="connsiteX4" fmla="*/ 0 w 3520318"/>
                <a:gd name="connsiteY4" fmla="*/ 460204 h 460204"/>
                <a:gd name="connsiteX5" fmla="*/ 230102 w 3520318"/>
                <a:gd name="connsiteY5" fmla="*/ 230102 h 460204"/>
                <a:gd name="connsiteX6" fmla="*/ 0 w 3520318"/>
                <a:gd name="connsiteY6" fmla="*/ 0 h 4602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20318" h="460204">
                  <a:moveTo>
                    <a:pt x="0" y="0"/>
                  </a:moveTo>
                  <a:lnTo>
                    <a:pt x="3290216" y="0"/>
                  </a:lnTo>
                  <a:lnTo>
                    <a:pt x="3520318" y="230102"/>
                  </a:lnTo>
                  <a:lnTo>
                    <a:pt x="3290216" y="460204"/>
                  </a:lnTo>
                  <a:lnTo>
                    <a:pt x="0" y="460204"/>
                  </a:lnTo>
                  <a:lnTo>
                    <a:pt x="230102" y="230102"/>
                  </a:lnTo>
                  <a:lnTo>
                    <a:pt x="0" y="0"/>
                  </a:lnTo>
                  <a:close/>
                </a:path>
              </a:pathLst>
            </a:custGeom>
            <a:solidFill>
              <a:srgbClr val="B3C0E2"/>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310112" tIns="53340" rIns="256772" bIns="53340" numCol="1" spcCol="1270" anchor="ctr" anchorCtr="0">
              <a:noAutofit/>
            </a:bodyPr>
            <a:lstStyle/>
            <a:p>
              <a:pPr marL="0" lvl="0" indent="0" algn="ctr" defTabSz="889000">
                <a:lnSpc>
                  <a:spcPct val="90000"/>
                </a:lnSpc>
                <a:spcBef>
                  <a:spcPct val="0"/>
                </a:spcBef>
                <a:spcAft>
                  <a:spcPct val="35000"/>
                </a:spcAft>
                <a:buNone/>
              </a:pPr>
              <a:r>
                <a:rPr lang="en-US" sz="2000" b="1" kern="1200"/>
                <a:t>Process</a:t>
              </a:r>
              <a:endParaRPr lang="en-US" sz="2000" b="1" kern="1200" dirty="0"/>
            </a:p>
          </p:txBody>
        </p:sp>
        <p:sp>
          <p:nvSpPr>
            <p:cNvPr id="43" name="Freeform: Shape 42">
              <a:extLst>
                <a:ext uri="{FF2B5EF4-FFF2-40B4-BE49-F238E27FC236}">
                  <a16:creationId xmlns:a16="http://schemas.microsoft.com/office/drawing/2014/main" id="{715C9BA6-153B-4A48-99C1-7355E3D54AF0}"/>
                </a:ext>
              </a:extLst>
            </p:cNvPr>
            <p:cNvSpPr/>
            <p:nvPr/>
          </p:nvSpPr>
          <p:spPr>
            <a:xfrm>
              <a:off x="8914795" y="6401767"/>
              <a:ext cx="3277204" cy="456233"/>
            </a:xfrm>
            <a:custGeom>
              <a:avLst/>
              <a:gdLst>
                <a:gd name="connsiteX0" fmla="*/ 0 w 3520318"/>
                <a:gd name="connsiteY0" fmla="*/ 0 h 460204"/>
                <a:gd name="connsiteX1" fmla="*/ 3290216 w 3520318"/>
                <a:gd name="connsiteY1" fmla="*/ 0 h 460204"/>
                <a:gd name="connsiteX2" fmla="*/ 3520318 w 3520318"/>
                <a:gd name="connsiteY2" fmla="*/ 230102 h 460204"/>
                <a:gd name="connsiteX3" fmla="*/ 3290216 w 3520318"/>
                <a:gd name="connsiteY3" fmla="*/ 460204 h 460204"/>
                <a:gd name="connsiteX4" fmla="*/ 0 w 3520318"/>
                <a:gd name="connsiteY4" fmla="*/ 460204 h 460204"/>
                <a:gd name="connsiteX5" fmla="*/ 230102 w 3520318"/>
                <a:gd name="connsiteY5" fmla="*/ 230102 h 460204"/>
                <a:gd name="connsiteX6" fmla="*/ 0 w 3520318"/>
                <a:gd name="connsiteY6" fmla="*/ 0 h 4602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20318" h="460204">
                  <a:moveTo>
                    <a:pt x="0" y="0"/>
                  </a:moveTo>
                  <a:lnTo>
                    <a:pt x="3290216" y="0"/>
                  </a:lnTo>
                  <a:lnTo>
                    <a:pt x="3520318" y="230102"/>
                  </a:lnTo>
                  <a:lnTo>
                    <a:pt x="3290216" y="460204"/>
                  </a:lnTo>
                  <a:lnTo>
                    <a:pt x="0" y="460204"/>
                  </a:lnTo>
                  <a:lnTo>
                    <a:pt x="230102" y="230102"/>
                  </a:lnTo>
                  <a:lnTo>
                    <a:pt x="0" y="0"/>
                  </a:lnTo>
                  <a:close/>
                </a:path>
              </a:pathLst>
            </a:custGeom>
            <a:solidFill>
              <a:srgbClr val="4472C4"/>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310112" tIns="53340" rIns="256772" bIns="53340" numCol="1" spcCol="1270" anchor="ctr" anchorCtr="0">
              <a:noAutofit/>
            </a:bodyPr>
            <a:lstStyle/>
            <a:p>
              <a:pPr marL="0" lvl="0" indent="0" algn="ctr" defTabSz="889000">
                <a:lnSpc>
                  <a:spcPct val="90000"/>
                </a:lnSpc>
                <a:spcBef>
                  <a:spcPct val="0"/>
                </a:spcBef>
                <a:spcAft>
                  <a:spcPct val="35000"/>
                </a:spcAft>
                <a:buNone/>
              </a:pPr>
              <a:r>
                <a:rPr lang="en-US" sz="2000" b="1" kern="1200"/>
                <a:t>Resource package</a:t>
              </a:r>
              <a:endParaRPr lang="en-US" sz="2000" b="1" kern="1200" dirty="0"/>
            </a:p>
          </p:txBody>
        </p:sp>
      </p:grpSp>
    </p:spTree>
    <p:extLst>
      <p:ext uri="{BB962C8B-B14F-4D97-AF65-F5344CB8AC3E}">
        <p14:creationId xmlns:p14="http://schemas.microsoft.com/office/powerpoint/2010/main" val="35729890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E8484CD3-056E-41C3-9157-3FF6621BA46F}"/>
              </a:ext>
            </a:extLst>
          </p:cNvPr>
          <p:cNvSpPr>
            <a:spLocks noGrp="1"/>
          </p:cNvSpPr>
          <p:nvPr>
            <p:ph type="body" sz="quarter" idx="11"/>
          </p:nvPr>
        </p:nvSpPr>
        <p:spPr/>
        <p:txBody>
          <a:bodyPr/>
          <a:lstStyle/>
          <a:p>
            <a:endParaRPr lang="en-GB" dirty="0"/>
          </a:p>
        </p:txBody>
      </p:sp>
      <p:sp>
        <p:nvSpPr>
          <p:cNvPr id="3" name="Text Placeholder 2">
            <a:extLst>
              <a:ext uri="{FF2B5EF4-FFF2-40B4-BE49-F238E27FC236}">
                <a16:creationId xmlns:a16="http://schemas.microsoft.com/office/drawing/2014/main" id="{C7AA3A21-8292-4D3D-9691-E5A0987AC421}"/>
              </a:ext>
            </a:extLst>
          </p:cNvPr>
          <p:cNvSpPr>
            <a:spLocks noGrp="1"/>
          </p:cNvSpPr>
          <p:nvPr>
            <p:ph type="body" sz="quarter" idx="12"/>
          </p:nvPr>
        </p:nvSpPr>
        <p:spPr/>
        <p:txBody>
          <a:bodyPr/>
          <a:lstStyle/>
          <a:p>
            <a:endParaRPr lang="en-GB"/>
          </a:p>
        </p:txBody>
      </p:sp>
      <p:sp>
        <p:nvSpPr>
          <p:cNvPr id="4" name="Text Placeholder 3">
            <a:extLst>
              <a:ext uri="{FF2B5EF4-FFF2-40B4-BE49-F238E27FC236}">
                <a16:creationId xmlns:a16="http://schemas.microsoft.com/office/drawing/2014/main" id="{B9EF3C71-2573-42C8-9FB6-F93CAFB0BBAA}"/>
              </a:ext>
            </a:extLst>
          </p:cNvPr>
          <p:cNvSpPr>
            <a:spLocks noGrp="1"/>
          </p:cNvSpPr>
          <p:nvPr>
            <p:ph type="body" sz="quarter" idx="10"/>
          </p:nvPr>
        </p:nvSpPr>
        <p:spPr/>
        <p:txBody>
          <a:bodyPr>
            <a:normAutofit fontScale="77500" lnSpcReduction="20000"/>
          </a:bodyPr>
          <a:lstStyle/>
          <a:p>
            <a:endParaRPr lang="en-GB"/>
          </a:p>
        </p:txBody>
      </p:sp>
      <p:pic>
        <p:nvPicPr>
          <p:cNvPr id="8" name="Picture 7">
            <a:extLst>
              <a:ext uri="{FF2B5EF4-FFF2-40B4-BE49-F238E27FC236}">
                <a16:creationId xmlns:a16="http://schemas.microsoft.com/office/drawing/2014/main" id="{3527DDC0-F27A-4F94-83C2-C5CA688D1522}"/>
              </a:ext>
            </a:extLst>
          </p:cNvPr>
          <p:cNvPicPr>
            <a:picLocks noChangeAspect="1"/>
          </p:cNvPicPr>
          <p:nvPr/>
        </p:nvPicPr>
        <p:blipFill rotWithShape="1">
          <a:blip r:embed="rId3"/>
          <a:srcRect r="8490" b="8494"/>
          <a:stretch/>
        </p:blipFill>
        <p:spPr>
          <a:xfrm>
            <a:off x="9321382" y="2856832"/>
            <a:ext cx="2422063" cy="2632102"/>
          </a:xfrm>
          <a:prstGeom prst="rect">
            <a:avLst/>
          </a:prstGeom>
        </p:spPr>
      </p:pic>
      <p:pic>
        <p:nvPicPr>
          <p:cNvPr id="9" name="Picture 8">
            <a:extLst>
              <a:ext uri="{FF2B5EF4-FFF2-40B4-BE49-F238E27FC236}">
                <a16:creationId xmlns:a16="http://schemas.microsoft.com/office/drawing/2014/main" id="{9FCB0B03-59C9-46C5-9B63-D20F89C647D8}"/>
              </a:ext>
            </a:extLst>
          </p:cNvPr>
          <p:cNvPicPr>
            <a:picLocks noChangeAspect="1"/>
          </p:cNvPicPr>
          <p:nvPr/>
        </p:nvPicPr>
        <p:blipFill>
          <a:blip r:embed="rId4"/>
          <a:stretch>
            <a:fillRect/>
          </a:stretch>
        </p:blipFill>
        <p:spPr>
          <a:xfrm>
            <a:off x="448555" y="1912737"/>
            <a:ext cx="8753267" cy="3842897"/>
          </a:xfrm>
          <a:prstGeom prst="rect">
            <a:avLst/>
          </a:prstGeom>
        </p:spPr>
      </p:pic>
      <p:sp>
        <p:nvSpPr>
          <p:cNvPr id="11" name="Rectangle 10">
            <a:extLst>
              <a:ext uri="{FF2B5EF4-FFF2-40B4-BE49-F238E27FC236}">
                <a16:creationId xmlns:a16="http://schemas.microsoft.com/office/drawing/2014/main" id="{474A4F73-6A12-4DAE-993C-D8C8D137DA31}"/>
              </a:ext>
            </a:extLst>
          </p:cNvPr>
          <p:cNvSpPr/>
          <p:nvPr/>
        </p:nvSpPr>
        <p:spPr>
          <a:xfrm>
            <a:off x="448555" y="506620"/>
            <a:ext cx="11743445" cy="707886"/>
          </a:xfrm>
          <a:prstGeom prst="rect">
            <a:avLst/>
          </a:prstGeom>
        </p:spPr>
        <p:txBody>
          <a:bodyPr wrap="square">
            <a:spAutoFit/>
          </a:bodyPr>
          <a:lstStyle/>
          <a:p>
            <a:r>
              <a:rPr lang="en-GB" sz="2000" b="1" dirty="0">
                <a:hlinkClick r:id="rId5"/>
              </a:rPr>
              <a:t>https://www.who.int/data/data-collection-tools/harmonized-health-facility-assessment/introduction</a:t>
            </a:r>
            <a:endParaRPr lang="en-GB" sz="2000" b="1" dirty="0"/>
          </a:p>
          <a:p>
            <a:endParaRPr lang="en-GB" sz="2000" b="1" dirty="0"/>
          </a:p>
        </p:txBody>
      </p:sp>
    </p:spTree>
    <p:extLst>
      <p:ext uri="{BB962C8B-B14F-4D97-AF65-F5344CB8AC3E}">
        <p14:creationId xmlns:p14="http://schemas.microsoft.com/office/powerpoint/2010/main" val="382693039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004067-8509-4465-85C4-624E8827F342}"/>
              </a:ext>
            </a:extLst>
          </p:cNvPr>
          <p:cNvSpPr>
            <a:spLocks noGrp="1"/>
          </p:cNvSpPr>
          <p:nvPr>
            <p:ph type="title"/>
          </p:nvPr>
        </p:nvSpPr>
        <p:spPr>
          <a:xfrm>
            <a:off x="0" y="2917031"/>
            <a:ext cx="12192000" cy="1325563"/>
          </a:xfrm>
        </p:spPr>
        <p:txBody>
          <a:bodyPr>
            <a:noAutofit/>
          </a:bodyPr>
          <a:lstStyle/>
          <a:p>
            <a:pPr algn="ctr"/>
            <a:r>
              <a:rPr lang="en-US" sz="2800" b="1">
                <a:latin typeface="Trebuchet MS" panose="020B0603020202020204" pitchFamily="34" charset="0"/>
              </a:rPr>
              <a:t>Thank you</a:t>
            </a:r>
            <a:br>
              <a:rPr lang="en-US" sz="2800" b="1">
                <a:latin typeface="Trebuchet MS" panose="020B0603020202020204" pitchFamily="34" charset="0"/>
              </a:rPr>
            </a:br>
            <a:br>
              <a:rPr lang="en-US" sz="2800" b="1">
                <a:latin typeface="Trebuchet MS" panose="020B0603020202020204" pitchFamily="34" charset="0"/>
              </a:rPr>
            </a:br>
            <a:endParaRPr lang="en-GB" sz="2800" b="1">
              <a:latin typeface="Trebuchet MS" panose="020B0603020202020204" pitchFamily="34" charset="0"/>
            </a:endParaRPr>
          </a:p>
        </p:txBody>
      </p:sp>
    </p:spTree>
    <p:extLst>
      <p:ext uri="{BB962C8B-B14F-4D97-AF65-F5344CB8AC3E}">
        <p14:creationId xmlns:p14="http://schemas.microsoft.com/office/powerpoint/2010/main" val="104785632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76BB58-1139-474C-AF04-337D6AEFB4B6}"/>
              </a:ext>
            </a:extLst>
          </p:cNvPr>
          <p:cNvSpPr>
            <a:spLocks noGrp="1"/>
          </p:cNvSpPr>
          <p:nvPr>
            <p:ph type="title"/>
          </p:nvPr>
        </p:nvSpPr>
        <p:spPr>
          <a:xfrm>
            <a:off x="780124" y="2533726"/>
            <a:ext cx="9038034" cy="1643444"/>
          </a:xfrm>
        </p:spPr>
        <p:txBody>
          <a:bodyPr lIns="91440" tIns="45720" rIns="91440" bIns="45720" anchor="t">
            <a:noAutofit/>
          </a:bodyPr>
          <a:lstStyle/>
          <a:p>
            <a:pPr>
              <a:lnSpc>
                <a:spcPct val="100000"/>
              </a:lnSpc>
            </a:pPr>
            <a:r>
              <a:rPr lang="en-US" sz="4800" dirty="0">
                <a:latin typeface="Trebuchet MS" panose="020B0603020202020204" pitchFamily="34" charset="0"/>
              </a:rPr>
              <a:t>Session 1:</a:t>
            </a:r>
            <a:br>
              <a:rPr lang="en-US" sz="6000" dirty="0">
                <a:latin typeface="Trebuchet MS" panose="020B0603020202020204" pitchFamily="34" charset="0"/>
              </a:rPr>
            </a:br>
            <a:br>
              <a:rPr lang="en-US" sz="1000" dirty="0">
                <a:latin typeface="Trebuchet MS" panose="020B0603020202020204" pitchFamily="34" charset="0"/>
              </a:rPr>
            </a:br>
            <a:r>
              <a:rPr lang="en-US" sz="4400">
                <a:latin typeface="Trebuchet MS" panose="020B0603020202020204" pitchFamily="34" charset="0"/>
              </a:rPr>
              <a:t>HHFA Overview</a:t>
            </a:r>
            <a:endParaRPr lang="en-US" sz="4000" dirty="0">
              <a:latin typeface="Trebuchet MS" panose="020B0603020202020204" pitchFamily="34" charset="0"/>
            </a:endParaRPr>
          </a:p>
        </p:txBody>
      </p:sp>
      <p:pic>
        <p:nvPicPr>
          <p:cNvPr id="6" name="Picture 5">
            <a:extLst>
              <a:ext uri="{FF2B5EF4-FFF2-40B4-BE49-F238E27FC236}">
                <a16:creationId xmlns:a16="http://schemas.microsoft.com/office/drawing/2014/main" id="{846A5622-6B81-4D7C-B41D-D2970C3958ED}"/>
              </a:ext>
            </a:extLst>
          </p:cNvPr>
          <p:cNvPicPr>
            <a:picLocks noChangeAspect="1"/>
          </p:cNvPicPr>
          <p:nvPr/>
        </p:nvPicPr>
        <p:blipFill rotWithShape="1">
          <a:blip r:embed="rId3"/>
          <a:srcRect l="4290" t="2402" r="4671" b="35819"/>
          <a:stretch/>
        </p:blipFill>
        <p:spPr>
          <a:xfrm>
            <a:off x="9818158" y="848276"/>
            <a:ext cx="1371446" cy="1292463"/>
          </a:xfrm>
          <a:prstGeom prst="rect">
            <a:avLst/>
          </a:prstGeom>
        </p:spPr>
      </p:pic>
    </p:spTree>
    <p:extLst>
      <p:ext uri="{BB962C8B-B14F-4D97-AF65-F5344CB8AC3E}">
        <p14:creationId xmlns:p14="http://schemas.microsoft.com/office/powerpoint/2010/main" val="163413000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60616D82-F325-480B-8150-6FD1337281A2}"/>
              </a:ext>
            </a:extLst>
          </p:cNvPr>
          <p:cNvSpPr>
            <a:spLocks noGrp="1"/>
          </p:cNvSpPr>
          <p:nvPr>
            <p:ph type="body" sz="quarter" idx="11"/>
          </p:nvPr>
        </p:nvSpPr>
        <p:spPr/>
        <p:txBody>
          <a:bodyPr/>
          <a:lstStyle/>
          <a:p>
            <a:r>
              <a:rPr lang="en-US" dirty="0">
                <a:latin typeface="Trebuchet MS" panose="020B0603020202020204" pitchFamily="34" charset="0"/>
              </a:rPr>
              <a:t>Session 1</a:t>
            </a:r>
            <a:r>
              <a:rPr lang="en-US">
                <a:latin typeface="Trebuchet MS" panose="020B0603020202020204" pitchFamily="34" charset="0"/>
              </a:rPr>
              <a:t>: outline</a:t>
            </a:r>
            <a:endParaRPr lang="en-GB" dirty="0">
              <a:latin typeface="Trebuchet MS" panose="020B0603020202020204" pitchFamily="34" charset="0"/>
            </a:endParaRPr>
          </a:p>
        </p:txBody>
      </p:sp>
      <p:sp>
        <p:nvSpPr>
          <p:cNvPr id="3" name="Text Placeholder 2">
            <a:extLst>
              <a:ext uri="{FF2B5EF4-FFF2-40B4-BE49-F238E27FC236}">
                <a16:creationId xmlns:a16="http://schemas.microsoft.com/office/drawing/2014/main" id="{9705724E-AEFA-42D0-A20E-DEF93FDE6F55}"/>
              </a:ext>
            </a:extLst>
          </p:cNvPr>
          <p:cNvSpPr>
            <a:spLocks noGrp="1"/>
          </p:cNvSpPr>
          <p:nvPr>
            <p:ph type="body" sz="quarter" idx="12"/>
          </p:nvPr>
        </p:nvSpPr>
        <p:spPr>
          <a:xfrm>
            <a:off x="459014" y="1327270"/>
            <a:ext cx="9879251" cy="4933536"/>
          </a:xfrm>
        </p:spPr>
        <p:txBody>
          <a:bodyPr>
            <a:normAutofit/>
          </a:bodyPr>
          <a:lstStyle/>
          <a:p>
            <a:pPr marL="285750" indent="-285750">
              <a:spcAft>
                <a:spcPts val="2400"/>
              </a:spcAft>
              <a:buFont typeface="Arial" panose="020B0604020202020204" pitchFamily="34" charset="0"/>
              <a:buChar char="•"/>
            </a:pPr>
            <a:r>
              <a:rPr lang="en-US" sz="2800" b="1" dirty="0">
                <a:solidFill>
                  <a:schemeClr val="accent1"/>
                </a:solidFill>
                <a:latin typeface="Trebuchet MS" panose="020B0603020202020204" pitchFamily="34" charset="0"/>
              </a:rPr>
              <a:t>HHFA overview</a:t>
            </a:r>
          </a:p>
          <a:p>
            <a:pPr marL="285750" indent="-285750">
              <a:spcAft>
                <a:spcPts val="2400"/>
              </a:spcAft>
              <a:buFont typeface="Arial" panose="020B0604020202020204" pitchFamily="34" charset="0"/>
              <a:buChar char="•"/>
            </a:pPr>
            <a:r>
              <a:rPr lang="en-US" sz="2800" b="1">
                <a:solidFill>
                  <a:schemeClr val="accent1"/>
                </a:solidFill>
                <a:latin typeface="Trebuchet MS" panose="020B0603020202020204" pitchFamily="34" charset="0"/>
              </a:rPr>
              <a:t>HHFA content</a:t>
            </a:r>
          </a:p>
          <a:p>
            <a:pPr marL="285750" indent="-285750">
              <a:spcAft>
                <a:spcPts val="2400"/>
              </a:spcAft>
              <a:buFont typeface="Arial" panose="020B0604020202020204" pitchFamily="34" charset="0"/>
              <a:buChar char="•"/>
            </a:pPr>
            <a:r>
              <a:rPr lang="en-US" sz="2800" b="1">
                <a:solidFill>
                  <a:schemeClr val="accent1"/>
                </a:solidFill>
                <a:latin typeface="Trebuchet MS" panose="020B0603020202020204" pitchFamily="34" charset="0"/>
              </a:rPr>
              <a:t>HHFA process</a:t>
            </a:r>
          </a:p>
          <a:p>
            <a:pPr marL="285750" indent="-285750">
              <a:spcAft>
                <a:spcPts val="2400"/>
              </a:spcAft>
              <a:buFont typeface="Arial" panose="020B0604020202020204" pitchFamily="34" charset="0"/>
              <a:buChar char="•"/>
            </a:pPr>
            <a:r>
              <a:rPr lang="en-US" sz="2800" b="1">
                <a:solidFill>
                  <a:schemeClr val="accent1"/>
                </a:solidFill>
                <a:latin typeface="Trebuchet MS" panose="020B0603020202020204" pitchFamily="34" charset="0"/>
              </a:rPr>
              <a:t>Introduction to HHFA </a:t>
            </a:r>
            <a:r>
              <a:rPr lang="en-US" sz="2800" b="1" dirty="0">
                <a:solidFill>
                  <a:schemeClr val="accent1"/>
                </a:solidFill>
                <a:latin typeface="Trebuchet MS" panose="020B0603020202020204" pitchFamily="34" charset="0"/>
              </a:rPr>
              <a:t>resource package</a:t>
            </a:r>
          </a:p>
          <a:p>
            <a:pPr marL="285750" indent="-285750">
              <a:buFont typeface="Arial" panose="020B0604020202020204" pitchFamily="34" charset="0"/>
              <a:buChar char="•"/>
            </a:pPr>
            <a:endParaRPr lang="en-US" b="1" dirty="0">
              <a:solidFill>
                <a:schemeClr val="accent1"/>
              </a:solidFill>
              <a:latin typeface="Trebuchet MS" panose="020B0603020202020204" pitchFamily="34" charset="0"/>
            </a:endParaRPr>
          </a:p>
          <a:p>
            <a:pPr marL="285750" indent="-285750">
              <a:buFont typeface="Arial" panose="020B0604020202020204" pitchFamily="34" charset="0"/>
              <a:buChar char="•"/>
            </a:pPr>
            <a:endParaRPr lang="en-US" b="1" dirty="0">
              <a:solidFill>
                <a:schemeClr val="accent1"/>
              </a:solidFill>
              <a:latin typeface="Trebuchet MS" panose="020B0603020202020204" pitchFamily="34" charset="0"/>
            </a:endParaRPr>
          </a:p>
          <a:p>
            <a:pPr marL="285750" indent="-285750">
              <a:buFont typeface="Arial" panose="020B0604020202020204" pitchFamily="34" charset="0"/>
              <a:buChar char="•"/>
            </a:pPr>
            <a:endParaRPr lang="en-US" b="1" dirty="0">
              <a:solidFill>
                <a:schemeClr val="accent1"/>
              </a:solidFill>
              <a:latin typeface="Trebuchet MS" panose="020B0603020202020204" pitchFamily="34" charset="0"/>
            </a:endParaRPr>
          </a:p>
          <a:p>
            <a:pPr marL="285750" indent="-285750">
              <a:buFont typeface="Arial" panose="020B0604020202020204" pitchFamily="34" charset="0"/>
              <a:buChar char="•"/>
            </a:pPr>
            <a:endParaRPr lang="en-US" b="1" dirty="0">
              <a:solidFill>
                <a:schemeClr val="accent1"/>
              </a:solidFill>
              <a:latin typeface="Trebuchet MS" panose="020B0603020202020204" pitchFamily="34" charset="0"/>
            </a:endParaRPr>
          </a:p>
          <a:p>
            <a:endParaRPr lang="en-US" b="1" dirty="0">
              <a:solidFill>
                <a:schemeClr val="accent1"/>
              </a:solidFill>
              <a:latin typeface="Trebuchet MS" panose="020B0603020202020204" pitchFamily="34" charset="0"/>
            </a:endParaRPr>
          </a:p>
          <a:p>
            <a:endParaRPr lang="en-US" b="1" dirty="0">
              <a:solidFill>
                <a:schemeClr val="accent1"/>
              </a:solidFill>
              <a:latin typeface="Trebuchet MS" panose="020B0603020202020204" pitchFamily="34" charset="0"/>
            </a:endParaRPr>
          </a:p>
          <a:p>
            <a:endParaRPr lang="en-US" b="1" dirty="0">
              <a:solidFill>
                <a:schemeClr val="accent1"/>
              </a:solidFill>
              <a:latin typeface="Trebuchet MS" panose="020B0603020202020204" pitchFamily="34" charset="0"/>
            </a:endParaRPr>
          </a:p>
          <a:p>
            <a:endParaRPr lang="en-GB" dirty="0"/>
          </a:p>
          <a:p>
            <a:endParaRPr lang="en-GB" dirty="0"/>
          </a:p>
          <a:p>
            <a:endParaRPr lang="en-GB" dirty="0"/>
          </a:p>
          <a:p>
            <a:endParaRPr lang="en-GB" dirty="0"/>
          </a:p>
          <a:p>
            <a:endParaRPr lang="en-GB" dirty="0"/>
          </a:p>
          <a:p>
            <a:endParaRPr lang="en-GB" dirty="0"/>
          </a:p>
          <a:p>
            <a:endParaRPr lang="en-GB" dirty="0"/>
          </a:p>
          <a:p>
            <a:endParaRPr lang="en-GB" dirty="0"/>
          </a:p>
        </p:txBody>
      </p:sp>
      <p:pic>
        <p:nvPicPr>
          <p:cNvPr id="6" name="Picture 5">
            <a:extLst>
              <a:ext uri="{FF2B5EF4-FFF2-40B4-BE49-F238E27FC236}">
                <a16:creationId xmlns:a16="http://schemas.microsoft.com/office/drawing/2014/main" id="{2BE68BA2-5A76-425A-BB48-4EA7B30132A0}"/>
              </a:ext>
            </a:extLst>
          </p:cNvPr>
          <p:cNvPicPr>
            <a:picLocks noChangeAspect="1"/>
          </p:cNvPicPr>
          <p:nvPr/>
        </p:nvPicPr>
        <p:blipFill>
          <a:blip r:embed="rId3"/>
          <a:stretch>
            <a:fillRect/>
          </a:stretch>
        </p:blipFill>
        <p:spPr>
          <a:xfrm>
            <a:off x="9350829" y="674913"/>
            <a:ext cx="2283818" cy="3171683"/>
          </a:xfrm>
          <a:prstGeom prst="rect">
            <a:avLst/>
          </a:prstGeom>
        </p:spPr>
      </p:pic>
    </p:spTree>
    <p:extLst>
      <p:ext uri="{BB962C8B-B14F-4D97-AF65-F5344CB8AC3E}">
        <p14:creationId xmlns:p14="http://schemas.microsoft.com/office/powerpoint/2010/main" val="42932742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E2B33D25-D61A-40A1-9029-9A9D8C17C2F7}"/>
              </a:ext>
            </a:extLst>
          </p:cNvPr>
          <p:cNvSpPr>
            <a:spLocks noGrp="1"/>
          </p:cNvSpPr>
          <p:nvPr>
            <p:ph type="body" sz="quarter" idx="10"/>
          </p:nvPr>
        </p:nvSpPr>
        <p:spPr/>
        <p:txBody>
          <a:bodyPr>
            <a:normAutofit fontScale="77500" lnSpcReduction="20000"/>
          </a:bodyPr>
          <a:lstStyle/>
          <a:p>
            <a:endParaRPr lang="en-GB"/>
          </a:p>
        </p:txBody>
      </p:sp>
      <p:sp>
        <p:nvSpPr>
          <p:cNvPr id="5" name="Text Placeholder 1">
            <a:extLst>
              <a:ext uri="{FF2B5EF4-FFF2-40B4-BE49-F238E27FC236}">
                <a16:creationId xmlns:a16="http://schemas.microsoft.com/office/drawing/2014/main" id="{42D368BA-F8CA-4954-A57B-D7F6B7F328FF}"/>
              </a:ext>
            </a:extLst>
          </p:cNvPr>
          <p:cNvSpPr txBox="1">
            <a:spLocks/>
          </p:cNvSpPr>
          <p:nvPr/>
        </p:nvSpPr>
        <p:spPr>
          <a:xfrm>
            <a:off x="454208" y="442834"/>
            <a:ext cx="10737350" cy="531557"/>
          </a:xfrm>
          <a:prstGeom prst="rect">
            <a:avLst/>
          </a:prstGeom>
        </p:spPr>
        <p:txBody>
          <a:bodyPr vert="horz" lIns="91440" tIns="45720" rIns="91440" bIns="45720" rtlCol="0">
            <a:normAutofit/>
          </a:bodyPr>
          <a:lstStyle>
            <a:lvl1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sz="2800" b="1"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a:latin typeface="Trebuchet MS" panose="020B0603020202020204" pitchFamily="34" charset="0"/>
              </a:rPr>
              <a:t>What is the HHFA? </a:t>
            </a:r>
            <a:endParaRPr lang="en-US" dirty="0">
              <a:latin typeface="Trebuchet MS" panose="020B0603020202020204" pitchFamily="34" charset="0"/>
            </a:endParaRPr>
          </a:p>
        </p:txBody>
      </p:sp>
      <p:sp>
        <p:nvSpPr>
          <p:cNvPr id="8" name="Text Placeholder 2">
            <a:extLst>
              <a:ext uri="{FF2B5EF4-FFF2-40B4-BE49-F238E27FC236}">
                <a16:creationId xmlns:a16="http://schemas.microsoft.com/office/drawing/2014/main" id="{D8271597-B441-4A7A-B4B3-54EA28B0FAA6}"/>
              </a:ext>
            </a:extLst>
          </p:cNvPr>
          <p:cNvSpPr txBox="1">
            <a:spLocks/>
          </p:cNvSpPr>
          <p:nvPr/>
        </p:nvSpPr>
        <p:spPr>
          <a:xfrm>
            <a:off x="468552" y="1459226"/>
            <a:ext cx="10959727" cy="3365989"/>
          </a:xfrm>
          <a:prstGeom prst="rect">
            <a:avLst/>
          </a:prstGeom>
        </p:spPr>
        <p:txBody>
          <a:bodyPr vert="horz" lIns="91440" tIns="45720" rIns="91440" bIns="45720" rtlCol="0" anchor="t">
            <a:noAutofit/>
          </a:bodyPr>
          <a:lstStyle>
            <a:lvl1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sz="1800" b="0" kern="1200" spc="20" baseline="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28600" lvl="1" indent="-228600">
              <a:lnSpc>
                <a:spcPct val="100000"/>
              </a:lnSpc>
              <a:spcBef>
                <a:spcPts val="0"/>
              </a:spcBef>
              <a:buFont typeface="Arial" panose="020B0604020202020204" pitchFamily="34" charset="0"/>
              <a:buChar char="•"/>
            </a:pPr>
            <a:endParaRPr lang="en-US" sz="1400" b="1" spc="20">
              <a:solidFill>
                <a:srgbClr val="4472C4"/>
              </a:solidFill>
              <a:latin typeface="Trebuchet MS" panose="020B0603020202020204" pitchFamily="34" charset="0"/>
            </a:endParaRPr>
          </a:p>
          <a:p>
            <a:pPr marL="228600" lvl="1">
              <a:lnSpc>
                <a:spcPct val="100000"/>
              </a:lnSpc>
              <a:spcBef>
                <a:spcPts val="0"/>
              </a:spcBef>
              <a:spcAft>
                <a:spcPts val="3000"/>
              </a:spcAft>
            </a:pPr>
            <a:r>
              <a:rPr lang="en-GB" sz="1800">
                <a:latin typeface="Trebuchet MS" panose="020B0603020202020204" pitchFamily="34" charset="0"/>
              </a:rPr>
              <a:t>	</a:t>
            </a:r>
            <a:endParaRPr lang="en-US" sz="1400" b="1" spc="20">
              <a:solidFill>
                <a:srgbClr val="4472C4"/>
              </a:solidFill>
              <a:latin typeface="Trebuchet MS" panose="020B0603020202020204" pitchFamily="34" charset="0"/>
            </a:endParaRPr>
          </a:p>
          <a:p>
            <a:pPr marL="228600" lvl="1">
              <a:lnSpc>
                <a:spcPct val="100000"/>
              </a:lnSpc>
              <a:spcBef>
                <a:spcPts val="0"/>
              </a:spcBef>
              <a:spcAft>
                <a:spcPts val="600"/>
              </a:spcAft>
            </a:pPr>
            <a:endParaRPr lang="en-US" sz="1400">
              <a:latin typeface="Trebuchet MS" panose="020B0603020202020204" pitchFamily="34" charset="0"/>
            </a:endParaRPr>
          </a:p>
          <a:p>
            <a:pPr marL="228600" lvl="1">
              <a:lnSpc>
                <a:spcPct val="100000"/>
              </a:lnSpc>
              <a:spcBef>
                <a:spcPts val="0"/>
              </a:spcBef>
              <a:spcAft>
                <a:spcPts val="600"/>
              </a:spcAft>
            </a:pPr>
            <a:endParaRPr lang="en-US" sz="1400">
              <a:latin typeface="Trebuchet MS" panose="020B0603020202020204" pitchFamily="34" charset="0"/>
            </a:endParaRPr>
          </a:p>
          <a:p>
            <a:pPr marL="228600" lvl="1">
              <a:lnSpc>
                <a:spcPct val="100000"/>
              </a:lnSpc>
              <a:spcBef>
                <a:spcPts val="0"/>
              </a:spcBef>
              <a:spcAft>
                <a:spcPts val="600"/>
              </a:spcAft>
            </a:pPr>
            <a:endParaRPr lang="en-US" sz="1400">
              <a:latin typeface="Trebuchet MS" panose="020B0603020202020204" pitchFamily="34" charset="0"/>
            </a:endParaRPr>
          </a:p>
          <a:p>
            <a:pPr marL="228600" lvl="1">
              <a:lnSpc>
                <a:spcPct val="100000"/>
              </a:lnSpc>
              <a:spcBef>
                <a:spcPts val="0"/>
              </a:spcBef>
              <a:spcAft>
                <a:spcPts val="600"/>
              </a:spcAft>
            </a:pPr>
            <a:endParaRPr lang="en-US" sz="1400">
              <a:latin typeface="Trebuchet MS" panose="020B0603020202020204" pitchFamily="34" charset="0"/>
            </a:endParaRPr>
          </a:p>
          <a:p>
            <a:pPr marL="0" lvl="1">
              <a:spcBef>
                <a:spcPts val="0"/>
              </a:spcBef>
              <a:spcAft>
                <a:spcPts val="600"/>
              </a:spcAft>
            </a:pPr>
            <a:endParaRPr lang="en-GB" b="1" spc="20" dirty="0">
              <a:solidFill>
                <a:schemeClr val="accent1"/>
              </a:solidFill>
              <a:latin typeface="Trebuchet MS" panose="020B0603020202020204" pitchFamily="34" charset="0"/>
            </a:endParaRPr>
          </a:p>
        </p:txBody>
      </p:sp>
      <p:sp>
        <p:nvSpPr>
          <p:cNvPr id="9" name="Text Placeholder 2">
            <a:extLst>
              <a:ext uri="{FF2B5EF4-FFF2-40B4-BE49-F238E27FC236}">
                <a16:creationId xmlns:a16="http://schemas.microsoft.com/office/drawing/2014/main" id="{F723743A-D7A9-4A2B-8684-2C1C93AA3DD7}"/>
              </a:ext>
            </a:extLst>
          </p:cNvPr>
          <p:cNvSpPr txBox="1">
            <a:spLocks/>
          </p:cNvSpPr>
          <p:nvPr/>
        </p:nvSpPr>
        <p:spPr>
          <a:xfrm>
            <a:off x="468552" y="1291511"/>
            <a:ext cx="10959727" cy="4723861"/>
          </a:xfrm>
          <a:prstGeom prst="rect">
            <a:avLst/>
          </a:prstGeom>
        </p:spPr>
        <p:txBody>
          <a:bodyPr vert="horz" lIns="91440" tIns="45720" rIns="91440" bIns="45720" rtlCol="0" anchor="t">
            <a:noAutofit/>
          </a:bodyPr>
          <a:lstStyle>
            <a:lvl1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sz="1800" b="0" kern="1200" spc="20" baseline="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85750" indent="-285750">
              <a:spcAft>
                <a:spcPts val="1200"/>
              </a:spcAft>
              <a:buFont typeface="Arial" panose="020B0604020202020204" pitchFamily="34" charset="0"/>
              <a:buChar char="•"/>
            </a:pPr>
            <a:r>
              <a:rPr lang="en-US" sz="2400" b="1">
                <a:solidFill>
                  <a:schemeClr val="accent1"/>
                </a:solidFill>
                <a:latin typeface="Trebuchet MS" panose="020B0603020202020204" pitchFamily="34" charset="0"/>
              </a:rPr>
              <a:t>HHFA is a comprehensive health facility survey</a:t>
            </a:r>
          </a:p>
          <a:p>
            <a:endParaRPr lang="en-US" sz="2400" b="1">
              <a:solidFill>
                <a:schemeClr val="accent1"/>
              </a:solidFill>
              <a:latin typeface="Trebuchet MS" panose="020B0603020202020204" pitchFamily="34" charset="0"/>
            </a:endParaRPr>
          </a:p>
          <a:p>
            <a:pPr marL="285750" indent="-285750">
              <a:spcAft>
                <a:spcPts val="2400"/>
              </a:spcAft>
              <a:buFont typeface="Arial" panose="020B0604020202020204" pitchFamily="34" charset="0"/>
              <a:buChar char="•"/>
            </a:pPr>
            <a:r>
              <a:rPr lang="en-US" sz="2400" b="1">
                <a:solidFill>
                  <a:schemeClr val="accent1"/>
                </a:solidFill>
                <a:latin typeface="Trebuchet MS" panose="020B0603020202020204" pitchFamily="34" charset="0"/>
              </a:rPr>
              <a:t>Collects information on: </a:t>
            </a:r>
          </a:p>
          <a:p>
            <a:pPr marL="569913" lvl="1" indent="-285750" algn="just">
              <a:lnSpc>
                <a:spcPct val="100000"/>
              </a:lnSpc>
              <a:spcBef>
                <a:spcPts val="0"/>
              </a:spcBef>
              <a:spcAft>
                <a:spcPts val="1800"/>
              </a:spcAft>
              <a:buFont typeface="Arial" panose="020B0604020202020204" pitchFamily="34" charset="0"/>
              <a:buChar char="•"/>
            </a:pPr>
            <a:r>
              <a:rPr lang="en-US" sz="2200" b="1">
                <a:latin typeface="Trebuchet MS" panose="020B0603020202020204" pitchFamily="34" charset="0"/>
              </a:rPr>
              <a:t>Availability </a:t>
            </a:r>
            <a:r>
              <a:rPr lang="en-US" sz="2200">
                <a:latin typeface="Trebuchet MS" panose="020B0603020202020204" pitchFamily="34" charset="0"/>
              </a:rPr>
              <a:t>of services in facilities</a:t>
            </a:r>
          </a:p>
          <a:p>
            <a:pPr marL="569913" lvl="1" indent="-285750" algn="just">
              <a:lnSpc>
                <a:spcPct val="100000"/>
              </a:lnSpc>
              <a:spcBef>
                <a:spcPts val="0"/>
              </a:spcBef>
              <a:spcAft>
                <a:spcPts val="1800"/>
              </a:spcAft>
              <a:buFont typeface="Arial" panose="020B0604020202020204" pitchFamily="34" charset="0"/>
              <a:buChar char="•"/>
            </a:pPr>
            <a:r>
              <a:rPr lang="en-US" sz="2200">
                <a:latin typeface="Trebuchet MS" panose="020B0603020202020204" pitchFamily="34" charset="0"/>
              </a:rPr>
              <a:t>Capacities of facilities to deliver </a:t>
            </a:r>
            <a:r>
              <a:rPr lang="en-US" sz="2200" b="1">
                <a:latin typeface="Trebuchet MS" panose="020B0603020202020204" pitchFamily="34" charset="0"/>
              </a:rPr>
              <a:t>quality </a:t>
            </a:r>
            <a:r>
              <a:rPr lang="en-US" sz="2200">
                <a:latin typeface="Trebuchet MS" panose="020B0603020202020204" pitchFamily="34" charset="0"/>
              </a:rPr>
              <a:t>services:</a:t>
            </a:r>
          </a:p>
          <a:p>
            <a:pPr marL="1084263" lvl="2" indent="-342900" algn="just">
              <a:lnSpc>
                <a:spcPct val="100000"/>
              </a:lnSpc>
              <a:spcBef>
                <a:spcPts val="0"/>
              </a:spcBef>
              <a:spcAft>
                <a:spcPts val="1800"/>
              </a:spcAft>
              <a:buFont typeface="Calibri" panose="020F0502020204030204" pitchFamily="34" charset="0"/>
              <a:buChar char="‒"/>
            </a:pPr>
            <a:r>
              <a:rPr lang="en-US" sz="2200">
                <a:latin typeface="Trebuchet MS" panose="020B0603020202020204" pitchFamily="34" charset="0"/>
              </a:rPr>
              <a:t>Resources</a:t>
            </a:r>
          </a:p>
          <a:p>
            <a:pPr marL="1084263" lvl="2" indent="-342900" algn="just">
              <a:lnSpc>
                <a:spcPct val="100000"/>
              </a:lnSpc>
              <a:spcBef>
                <a:spcPts val="0"/>
              </a:spcBef>
              <a:spcAft>
                <a:spcPts val="1800"/>
              </a:spcAft>
              <a:buFont typeface="Calibri" panose="020F0502020204030204" pitchFamily="34" charset="0"/>
              <a:buChar char="‒"/>
            </a:pPr>
            <a:r>
              <a:rPr lang="en-US" sz="2200">
                <a:latin typeface="Trebuchet MS" panose="020B0603020202020204" pitchFamily="34" charset="0"/>
              </a:rPr>
              <a:t>Systems</a:t>
            </a:r>
          </a:p>
          <a:p>
            <a:pPr marL="1084263" lvl="2" indent="-342900" algn="just">
              <a:lnSpc>
                <a:spcPct val="100000"/>
              </a:lnSpc>
              <a:spcBef>
                <a:spcPts val="0"/>
              </a:spcBef>
              <a:spcAft>
                <a:spcPts val="1800"/>
              </a:spcAft>
              <a:buFont typeface="Calibri" panose="020F0502020204030204" pitchFamily="34" charset="0"/>
              <a:buChar char="‒"/>
            </a:pPr>
            <a:r>
              <a:rPr lang="en-US" sz="2200">
                <a:latin typeface="Trebuchet MS" panose="020B0603020202020204" pitchFamily="34" charset="0"/>
              </a:rPr>
              <a:t>Patient care process</a:t>
            </a:r>
          </a:p>
          <a:p>
            <a:pPr marL="1027113" lvl="2" indent="-285750" algn="just">
              <a:lnSpc>
                <a:spcPct val="100000"/>
              </a:lnSpc>
              <a:spcBef>
                <a:spcPts val="0"/>
              </a:spcBef>
              <a:spcAft>
                <a:spcPts val="1200"/>
              </a:spcAft>
              <a:buFont typeface="Arial" panose="020B0604020202020204" pitchFamily="34" charset="0"/>
              <a:buChar char="•"/>
            </a:pPr>
            <a:endParaRPr lang="en-US" sz="1800">
              <a:latin typeface="Trebuchet MS" panose="020B0603020202020204" pitchFamily="34" charset="0"/>
            </a:endParaRPr>
          </a:p>
          <a:p>
            <a:pPr marL="114300" indent="-342900">
              <a:spcAft>
                <a:spcPts val="3000"/>
              </a:spcAft>
              <a:buFont typeface="Arial" panose="020B0604020202020204" pitchFamily="34" charset="0"/>
              <a:buChar char="•"/>
            </a:pPr>
            <a:endParaRPr lang="en-US" sz="2400">
              <a:latin typeface="Trebuchet MS" panose="020B0603020202020204" pitchFamily="34" charset="0"/>
            </a:endParaRPr>
          </a:p>
          <a:p>
            <a:pPr marL="571500" lvl="1" indent="-342900">
              <a:lnSpc>
                <a:spcPct val="100000"/>
              </a:lnSpc>
              <a:spcBef>
                <a:spcPts val="0"/>
              </a:spcBef>
              <a:spcAft>
                <a:spcPts val="3000"/>
              </a:spcAft>
              <a:buFont typeface="Arial" panose="020B0604020202020204" pitchFamily="34" charset="0"/>
              <a:buChar char="•"/>
            </a:pPr>
            <a:endParaRPr lang="en-US">
              <a:latin typeface="Trebuchet MS" panose="020B0603020202020204" pitchFamily="34" charset="0"/>
            </a:endParaRPr>
          </a:p>
          <a:p>
            <a:pPr marL="228600" lvl="1">
              <a:lnSpc>
                <a:spcPct val="100000"/>
              </a:lnSpc>
              <a:spcBef>
                <a:spcPts val="0"/>
              </a:spcBef>
              <a:spcAft>
                <a:spcPts val="3000"/>
              </a:spcAft>
            </a:pPr>
            <a:r>
              <a:rPr lang="en-GB" sz="1800">
                <a:latin typeface="Trebuchet MS" panose="020B0603020202020204" pitchFamily="34" charset="0"/>
              </a:rPr>
              <a:t>	</a:t>
            </a:r>
            <a:endParaRPr lang="en-US" sz="1400" b="1" spc="20">
              <a:solidFill>
                <a:srgbClr val="4472C4"/>
              </a:solidFill>
              <a:latin typeface="Trebuchet MS" panose="020B0603020202020204" pitchFamily="34" charset="0"/>
            </a:endParaRPr>
          </a:p>
          <a:p>
            <a:pPr marL="228600" lvl="1">
              <a:lnSpc>
                <a:spcPct val="100000"/>
              </a:lnSpc>
              <a:spcBef>
                <a:spcPts val="0"/>
              </a:spcBef>
              <a:spcAft>
                <a:spcPts val="600"/>
              </a:spcAft>
            </a:pPr>
            <a:endParaRPr lang="en-US" sz="1400">
              <a:latin typeface="Trebuchet MS" panose="020B0603020202020204" pitchFamily="34" charset="0"/>
            </a:endParaRPr>
          </a:p>
          <a:p>
            <a:pPr marL="228600" lvl="1">
              <a:lnSpc>
                <a:spcPct val="100000"/>
              </a:lnSpc>
              <a:spcBef>
                <a:spcPts val="0"/>
              </a:spcBef>
              <a:spcAft>
                <a:spcPts val="600"/>
              </a:spcAft>
            </a:pPr>
            <a:endParaRPr lang="en-US" sz="1400">
              <a:latin typeface="Trebuchet MS" panose="020B0603020202020204" pitchFamily="34" charset="0"/>
            </a:endParaRPr>
          </a:p>
          <a:p>
            <a:pPr marL="228600" lvl="1">
              <a:lnSpc>
                <a:spcPct val="100000"/>
              </a:lnSpc>
              <a:spcBef>
                <a:spcPts val="0"/>
              </a:spcBef>
              <a:spcAft>
                <a:spcPts val="600"/>
              </a:spcAft>
            </a:pPr>
            <a:endParaRPr lang="en-US" sz="1400">
              <a:latin typeface="Trebuchet MS" panose="020B0603020202020204" pitchFamily="34" charset="0"/>
            </a:endParaRPr>
          </a:p>
          <a:p>
            <a:pPr marL="228600" lvl="1">
              <a:lnSpc>
                <a:spcPct val="100000"/>
              </a:lnSpc>
              <a:spcBef>
                <a:spcPts val="0"/>
              </a:spcBef>
              <a:spcAft>
                <a:spcPts val="600"/>
              </a:spcAft>
            </a:pPr>
            <a:endParaRPr lang="en-US" sz="1400">
              <a:latin typeface="Trebuchet MS" panose="020B0603020202020204" pitchFamily="34" charset="0"/>
            </a:endParaRPr>
          </a:p>
          <a:p>
            <a:pPr marL="0" lvl="1">
              <a:spcBef>
                <a:spcPts val="0"/>
              </a:spcBef>
              <a:spcAft>
                <a:spcPts val="600"/>
              </a:spcAft>
            </a:pPr>
            <a:endParaRPr lang="en-GB" b="1" spc="20" dirty="0">
              <a:solidFill>
                <a:schemeClr val="accent1"/>
              </a:solidFill>
              <a:latin typeface="Trebuchet MS" panose="020B0603020202020204" pitchFamily="34" charset="0"/>
            </a:endParaRPr>
          </a:p>
        </p:txBody>
      </p:sp>
      <p:graphicFrame>
        <p:nvGraphicFramePr>
          <p:cNvPr id="7" name="Diagram 6">
            <a:extLst>
              <a:ext uri="{FF2B5EF4-FFF2-40B4-BE49-F238E27FC236}">
                <a16:creationId xmlns:a16="http://schemas.microsoft.com/office/drawing/2014/main" id="{2F127A07-F910-4805-ADD1-5AE67676F44E}"/>
              </a:ext>
            </a:extLst>
          </p:cNvPr>
          <p:cNvGraphicFramePr/>
          <p:nvPr>
            <p:extLst>
              <p:ext uri="{D42A27DB-BD31-4B8C-83A1-F6EECF244321}">
                <p14:modId xmlns:p14="http://schemas.microsoft.com/office/powerpoint/2010/main" val="3045802522"/>
              </p:ext>
            </p:extLst>
          </p:nvPr>
        </p:nvGraphicFramePr>
        <p:xfrm>
          <a:off x="0" y="6415166"/>
          <a:ext cx="11976100" cy="46020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5582548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9">
                                            <p:txEl>
                                              <p:pRg st="2" end="2"/>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9">
                                            <p:txEl>
                                              <p:pRg st="3" end="3"/>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9">
                                            <p:txEl>
                                              <p:pRg st="4" end="4"/>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9">
                                            <p:txEl>
                                              <p:pRg st="5" end="5"/>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9">
                                            <p:txEl>
                                              <p:pRg st="6" end="6"/>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9">
                                            <p:txEl>
                                              <p:pRg st="7" end="7"/>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9">
                                            <p:txEl>
                                              <p:pRg st="11" end="1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p:bldP spid="9"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65A27266-795B-4303-963B-B0DDBA30BC81}"/>
              </a:ext>
            </a:extLst>
          </p:cNvPr>
          <p:cNvSpPr>
            <a:spLocks noGrp="1"/>
          </p:cNvSpPr>
          <p:nvPr>
            <p:ph type="body" sz="quarter" idx="11"/>
          </p:nvPr>
        </p:nvSpPr>
        <p:spPr>
          <a:xfrm>
            <a:off x="0" y="458127"/>
            <a:ext cx="12192000" cy="584600"/>
          </a:xfrm>
        </p:spPr>
        <p:txBody>
          <a:bodyPr>
            <a:normAutofit/>
          </a:bodyPr>
          <a:lstStyle/>
          <a:p>
            <a:r>
              <a:rPr lang="en-US">
                <a:latin typeface="Trebuchet MS" panose="020B0603020202020204" pitchFamily="34" charset="0"/>
              </a:rPr>
              <a:t>    How is the HHFA carried out?</a:t>
            </a:r>
            <a:endParaRPr lang="en-US" dirty="0">
              <a:latin typeface="Trebuchet MS" panose="020B0603020202020204" pitchFamily="34" charset="0"/>
            </a:endParaRPr>
          </a:p>
        </p:txBody>
      </p:sp>
      <p:sp>
        <p:nvSpPr>
          <p:cNvPr id="3" name="Text Placeholder 2">
            <a:extLst>
              <a:ext uri="{FF2B5EF4-FFF2-40B4-BE49-F238E27FC236}">
                <a16:creationId xmlns:a16="http://schemas.microsoft.com/office/drawing/2014/main" id="{422E15A9-733B-44EA-9871-147026356AF6}"/>
              </a:ext>
            </a:extLst>
          </p:cNvPr>
          <p:cNvSpPr>
            <a:spLocks noGrp="1"/>
          </p:cNvSpPr>
          <p:nvPr>
            <p:ph type="body" sz="quarter" idx="12"/>
          </p:nvPr>
        </p:nvSpPr>
        <p:spPr>
          <a:xfrm>
            <a:off x="246175" y="1697197"/>
            <a:ext cx="11408633" cy="4140383"/>
          </a:xfrm>
        </p:spPr>
        <p:txBody>
          <a:bodyPr lIns="91440" tIns="45720" rIns="91440" bIns="45720" anchor="t">
            <a:noAutofit/>
          </a:bodyPr>
          <a:lstStyle/>
          <a:p>
            <a:pPr marL="571500" lvl="1" indent="-342900">
              <a:lnSpc>
                <a:spcPct val="100000"/>
              </a:lnSpc>
              <a:spcBef>
                <a:spcPts val="0"/>
              </a:spcBef>
              <a:spcAft>
                <a:spcPts val="3000"/>
              </a:spcAft>
              <a:buFont typeface="Arial" panose="020B0604020202020204" pitchFamily="34" charset="0"/>
              <a:buChar char="•"/>
            </a:pPr>
            <a:r>
              <a:rPr lang="en-GB">
                <a:latin typeface="Trebuchet MS" panose="020B0603020202020204" pitchFamily="34" charset="0"/>
              </a:rPr>
              <a:t>Representative </a:t>
            </a:r>
            <a:r>
              <a:rPr lang="en-GB" b="1">
                <a:latin typeface="Trebuchet MS" panose="020B0603020202020204" pitchFamily="34" charset="0"/>
              </a:rPr>
              <a:t>sample</a:t>
            </a:r>
            <a:r>
              <a:rPr lang="en-GB">
                <a:latin typeface="Trebuchet MS" panose="020B0603020202020204" pitchFamily="34" charset="0"/>
              </a:rPr>
              <a:t> of facilities (or census) </a:t>
            </a:r>
          </a:p>
          <a:p>
            <a:pPr marL="571500" lvl="1" indent="-342900">
              <a:lnSpc>
                <a:spcPct val="100000"/>
              </a:lnSpc>
              <a:spcBef>
                <a:spcPts val="0"/>
              </a:spcBef>
              <a:buFont typeface="Arial" panose="020B0604020202020204" pitchFamily="34" charset="0"/>
              <a:buChar char="•"/>
            </a:pPr>
            <a:endParaRPr lang="en-GB" dirty="0">
              <a:latin typeface="Trebuchet MS" panose="020B0603020202020204" pitchFamily="34" charset="0"/>
            </a:endParaRPr>
          </a:p>
          <a:p>
            <a:pPr marL="571500" lvl="1" indent="-342900">
              <a:lnSpc>
                <a:spcPct val="100000"/>
              </a:lnSpc>
              <a:spcBef>
                <a:spcPts val="0"/>
              </a:spcBef>
              <a:spcAft>
                <a:spcPts val="3000"/>
              </a:spcAft>
              <a:buFont typeface="Arial" panose="020B0604020202020204" pitchFamily="34" charset="0"/>
              <a:buChar char="•"/>
            </a:pPr>
            <a:r>
              <a:rPr lang="en-GB">
                <a:latin typeface="Trebuchet MS" panose="020B0603020202020204" pitchFamily="34" charset="0"/>
              </a:rPr>
              <a:t>Teams of trained </a:t>
            </a:r>
            <a:r>
              <a:rPr lang="en-GB" dirty="0">
                <a:latin typeface="Trebuchet MS" panose="020B0603020202020204" pitchFamily="34" charset="0"/>
              </a:rPr>
              <a:t>data collectors </a:t>
            </a:r>
            <a:r>
              <a:rPr lang="en-GB" b="1">
                <a:latin typeface="Trebuchet MS" panose="020B0603020202020204" pitchFamily="34" charset="0"/>
              </a:rPr>
              <a:t>visit facilities</a:t>
            </a:r>
          </a:p>
          <a:p>
            <a:pPr marL="571500" lvl="1" indent="-342900">
              <a:lnSpc>
                <a:spcPct val="100000"/>
              </a:lnSpc>
              <a:spcBef>
                <a:spcPts val="0"/>
              </a:spcBef>
              <a:buFont typeface="Arial" panose="020B0604020202020204" pitchFamily="34" charset="0"/>
              <a:buChar char="•"/>
            </a:pPr>
            <a:endParaRPr lang="en-GB" b="1" dirty="0">
              <a:latin typeface="Trebuchet MS" panose="020B0603020202020204" pitchFamily="34" charset="0"/>
            </a:endParaRPr>
          </a:p>
          <a:p>
            <a:pPr marL="571500" lvl="1" indent="-342900">
              <a:lnSpc>
                <a:spcPct val="100000"/>
              </a:lnSpc>
              <a:spcBef>
                <a:spcPts val="0"/>
              </a:spcBef>
              <a:spcAft>
                <a:spcPts val="600"/>
              </a:spcAft>
              <a:buFont typeface="Arial" panose="020B0604020202020204" pitchFamily="34" charset="0"/>
              <a:buChar char="•"/>
            </a:pPr>
            <a:r>
              <a:rPr lang="en-GB" dirty="0">
                <a:latin typeface="Trebuchet MS" panose="020B0603020202020204" pitchFamily="34" charset="0"/>
              </a:rPr>
              <a:t>Collect data </a:t>
            </a:r>
            <a:r>
              <a:rPr lang="en-GB">
                <a:latin typeface="Trebuchet MS" panose="020B0603020202020204" pitchFamily="34" charset="0"/>
              </a:rPr>
              <a:t>on standardized </a:t>
            </a:r>
            <a:r>
              <a:rPr lang="en-GB" b="1">
                <a:latin typeface="Trebuchet MS" panose="020B0603020202020204" pitchFamily="34" charset="0"/>
              </a:rPr>
              <a:t>questionnaires</a:t>
            </a:r>
            <a:r>
              <a:rPr lang="en-GB">
                <a:latin typeface="Trebuchet MS" panose="020B0603020202020204" pitchFamily="34" charset="0"/>
              </a:rPr>
              <a:t>, </a:t>
            </a:r>
          </a:p>
          <a:p>
            <a:pPr marL="228600" lvl="1">
              <a:lnSpc>
                <a:spcPct val="100000"/>
              </a:lnSpc>
              <a:spcBef>
                <a:spcPts val="0"/>
              </a:spcBef>
              <a:spcAft>
                <a:spcPts val="3000"/>
              </a:spcAft>
            </a:pPr>
            <a:r>
              <a:rPr lang="en-GB">
                <a:latin typeface="Trebuchet MS" panose="020B0603020202020204" pitchFamily="34" charset="0"/>
              </a:rPr>
              <a:t>    adapted to country context </a:t>
            </a:r>
          </a:p>
          <a:p>
            <a:pPr marL="228600" lvl="1">
              <a:lnSpc>
                <a:spcPct val="100000"/>
              </a:lnSpc>
              <a:spcBef>
                <a:spcPts val="0"/>
              </a:spcBef>
              <a:spcAft>
                <a:spcPts val="3000"/>
              </a:spcAft>
            </a:pPr>
            <a:r>
              <a:rPr lang="en-GB">
                <a:latin typeface="Trebuchet MS" panose="020B0603020202020204" pitchFamily="34" charset="0"/>
              </a:rPr>
              <a:t>	</a:t>
            </a:r>
            <a:endParaRPr lang="en-US" b="1" spc="20" dirty="0">
              <a:solidFill>
                <a:srgbClr val="4472C4"/>
              </a:solidFill>
              <a:latin typeface="Trebuchet MS" panose="020B0603020202020204" pitchFamily="34" charset="0"/>
            </a:endParaRPr>
          </a:p>
          <a:p>
            <a:pPr marL="228600" lvl="1">
              <a:lnSpc>
                <a:spcPct val="100000"/>
              </a:lnSpc>
              <a:spcBef>
                <a:spcPts val="0"/>
              </a:spcBef>
              <a:spcAft>
                <a:spcPts val="600"/>
              </a:spcAft>
            </a:pPr>
            <a:endParaRPr lang="en-US" sz="2000" dirty="0">
              <a:latin typeface="Trebuchet MS" panose="020B0603020202020204" pitchFamily="34" charset="0"/>
            </a:endParaRPr>
          </a:p>
          <a:p>
            <a:pPr marL="228600" lvl="1">
              <a:lnSpc>
                <a:spcPct val="100000"/>
              </a:lnSpc>
              <a:spcBef>
                <a:spcPts val="0"/>
              </a:spcBef>
              <a:spcAft>
                <a:spcPts val="600"/>
              </a:spcAft>
            </a:pPr>
            <a:endParaRPr lang="en-US" sz="2000" dirty="0">
              <a:latin typeface="Trebuchet MS" panose="020B0603020202020204" pitchFamily="34" charset="0"/>
            </a:endParaRPr>
          </a:p>
          <a:p>
            <a:pPr marL="228600" lvl="1">
              <a:lnSpc>
                <a:spcPct val="100000"/>
              </a:lnSpc>
              <a:spcBef>
                <a:spcPts val="0"/>
              </a:spcBef>
              <a:spcAft>
                <a:spcPts val="600"/>
              </a:spcAft>
            </a:pPr>
            <a:endParaRPr lang="en-US" sz="2000" dirty="0">
              <a:latin typeface="Trebuchet MS" panose="020B0603020202020204" pitchFamily="34" charset="0"/>
            </a:endParaRPr>
          </a:p>
          <a:p>
            <a:pPr marL="228600" lvl="1">
              <a:lnSpc>
                <a:spcPct val="100000"/>
              </a:lnSpc>
              <a:spcBef>
                <a:spcPts val="0"/>
              </a:spcBef>
              <a:spcAft>
                <a:spcPts val="600"/>
              </a:spcAft>
            </a:pPr>
            <a:endParaRPr lang="en-US" sz="2000" dirty="0">
              <a:latin typeface="Trebuchet MS" panose="020B0603020202020204" pitchFamily="34" charset="0"/>
            </a:endParaRPr>
          </a:p>
          <a:p>
            <a:pPr marL="0" lvl="1">
              <a:spcBef>
                <a:spcPts val="0"/>
              </a:spcBef>
              <a:spcAft>
                <a:spcPts val="600"/>
              </a:spcAft>
            </a:pPr>
            <a:endParaRPr lang="en-GB" sz="2000" b="1" spc="20" dirty="0">
              <a:solidFill>
                <a:schemeClr val="accent1"/>
              </a:solidFill>
              <a:latin typeface="Trebuchet MS" panose="020B0603020202020204" pitchFamily="34" charset="0"/>
            </a:endParaRPr>
          </a:p>
        </p:txBody>
      </p:sp>
      <p:grpSp>
        <p:nvGrpSpPr>
          <p:cNvPr id="6" name="Group 5">
            <a:extLst>
              <a:ext uri="{FF2B5EF4-FFF2-40B4-BE49-F238E27FC236}">
                <a16:creationId xmlns:a16="http://schemas.microsoft.com/office/drawing/2014/main" id="{ABFD2A14-84FD-4859-9E95-84A9D1253A01}"/>
              </a:ext>
            </a:extLst>
          </p:cNvPr>
          <p:cNvGrpSpPr/>
          <p:nvPr/>
        </p:nvGrpSpPr>
        <p:grpSpPr>
          <a:xfrm>
            <a:off x="537192" y="4825217"/>
            <a:ext cx="4224310" cy="750481"/>
            <a:chOff x="376771" y="4512483"/>
            <a:chExt cx="4224310" cy="750481"/>
          </a:xfrm>
        </p:grpSpPr>
        <p:sp>
          <p:nvSpPr>
            <p:cNvPr id="13" name="Rectangle 12">
              <a:extLst>
                <a:ext uri="{FF2B5EF4-FFF2-40B4-BE49-F238E27FC236}">
                  <a16:creationId xmlns:a16="http://schemas.microsoft.com/office/drawing/2014/main" id="{8F458FBE-ED87-441F-89DF-99FA4D98455E}"/>
                </a:ext>
              </a:extLst>
            </p:cNvPr>
            <p:cNvSpPr/>
            <p:nvPr/>
          </p:nvSpPr>
          <p:spPr>
            <a:xfrm>
              <a:off x="376771" y="4512483"/>
              <a:ext cx="1702470" cy="75048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28600" lvl="1" indent="-228600">
                <a:spcAft>
                  <a:spcPts val="1000"/>
                </a:spcAft>
                <a:buFont typeface="Arial" panose="020B0604020202020204" pitchFamily="34" charset="0"/>
                <a:buChar char="•"/>
              </a:pPr>
              <a:endParaRPr lang="en-US" sz="2400" b="1" spc="20" dirty="0">
                <a:solidFill>
                  <a:srgbClr val="4472C4"/>
                </a:solidFill>
                <a:latin typeface="Trebuchet MS" panose="020B0603020202020204" pitchFamily="34" charset="0"/>
              </a:endParaRPr>
            </a:p>
          </p:txBody>
        </p:sp>
        <p:sp>
          <p:nvSpPr>
            <p:cNvPr id="19" name="Rectangle 18">
              <a:extLst>
                <a:ext uri="{FF2B5EF4-FFF2-40B4-BE49-F238E27FC236}">
                  <a16:creationId xmlns:a16="http://schemas.microsoft.com/office/drawing/2014/main" id="{096FE95F-97EB-4509-9B95-826439347245}"/>
                </a:ext>
              </a:extLst>
            </p:cNvPr>
            <p:cNvSpPr/>
            <p:nvPr/>
          </p:nvSpPr>
          <p:spPr>
            <a:xfrm>
              <a:off x="1986219" y="4739462"/>
              <a:ext cx="2614862" cy="29652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28600" lvl="1" defTabSz="457200">
                <a:spcAft>
                  <a:spcPts val="1200"/>
                </a:spcAft>
              </a:pPr>
              <a:endParaRPr lang="en-US" sz="2000" dirty="0">
                <a:solidFill>
                  <a:prstClr val="black"/>
                </a:solidFill>
                <a:latin typeface="Trebuchet MS" panose="020B0603020202020204" pitchFamily="34" charset="0"/>
              </a:endParaRPr>
            </a:p>
          </p:txBody>
        </p:sp>
      </p:grpSp>
      <p:pic>
        <p:nvPicPr>
          <p:cNvPr id="8" name="Picture 7" descr="A picture containing grass, outdoor, sky, field&#10;&#10;Description automatically generated">
            <a:extLst>
              <a:ext uri="{FF2B5EF4-FFF2-40B4-BE49-F238E27FC236}">
                <a16:creationId xmlns:a16="http://schemas.microsoft.com/office/drawing/2014/main" id="{FE56AC82-6DBF-416B-9137-2C45F58C53AF}"/>
              </a:ext>
            </a:extLst>
          </p:cNvPr>
          <p:cNvPicPr>
            <a:picLocks noChangeAspect="1"/>
          </p:cNvPicPr>
          <p:nvPr/>
        </p:nvPicPr>
        <p:blipFill rotWithShape="1">
          <a:blip r:embed="rId3">
            <a:extLst>
              <a:ext uri="{28A0092B-C50C-407E-A947-70E740481C1C}">
                <a14:useLocalDpi xmlns:a14="http://schemas.microsoft.com/office/drawing/2010/main" val="0"/>
              </a:ext>
            </a:extLst>
          </a:blip>
          <a:srcRect l="3337" r="4620" b="11270"/>
          <a:stretch/>
        </p:blipFill>
        <p:spPr>
          <a:xfrm>
            <a:off x="8137971" y="1258389"/>
            <a:ext cx="3358947" cy="4317309"/>
          </a:xfrm>
          <a:prstGeom prst="rect">
            <a:avLst/>
          </a:prstGeom>
        </p:spPr>
      </p:pic>
      <p:sp>
        <p:nvSpPr>
          <p:cNvPr id="9" name="TextBox 8">
            <a:extLst>
              <a:ext uri="{FF2B5EF4-FFF2-40B4-BE49-F238E27FC236}">
                <a16:creationId xmlns:a16="http://schemas.microsoft.com/office/drawing/2014/main" id="{0A86F325-E68C-4B29-8AA9-E26C1D4603B5}"/>
              </a:ext>
            </a:extLst>
          </p:cNvPr>
          <p:cNvSpPr txBox="1"/>
          <p:nvPr/>
        </p:nvSpPr>
        <p:spPr>
          <a:xfrm>
            <a:off x="8137972" y="5761416"/>
            <a:ext cx="3358947" cy="346157"/>
          </a:xfrm>
          <a:prstGeom prst="rect">
            <a:avLst/>
          </a:prstGeom>
          <a:noFill/>
        </p:spPr>
        <p:txBody>
          <a:bodyPr wrap="square" rtlCol="0">
            <a:noAutofit/>
          </a:bodyPr>
          <a:lstStyle/>
          <a:p>
            <a:pPr algn="ctr"/>
            <a:r>
              <a:rPr lang="en-US" dirty="0"/>
              <a:t>Zambia HHFA – December 2021</a:t>
            </a:r>
            <a:endParaRPr lang="en-GB" dirty="0"/>
          </a:p>
        </p:txBody>
      </p:sp>
      <p:graphicFrame>
        <p:nvGraphicFramePr>
          <p:cNvPr id="10" name="Diagram 9">
            <a:extLst>
              <a:ext uri="{FF2B5EF4-FFF2-40B4-BE49-F238E27FC236}">
                <a16:creationId xmlns:a16="http://schemas.microsoft.com/office/drawing/2014/main" id="{62949B7E-71A7-4ECB-BC5F-A618648770A1}"/>
              </a:ext>
            </a:extLst>
          </p:cNvPr>
          <p:cNvGraphicFramePr/>
          <p:nvPr>
            <p:extLst>
              <p:ext uri="{D42A27DB-BD31-4B8C-83A1-F6EECF244321}">
                <p14:modId xmlns:p14="http://schemas.microsoft.com/office/powerpoint/2010/main" val="1777170440"/>
              </p:ext>
            </p:extLst>
          </p:nvPr>
        </p:nvGraphicFramePr>
        <p:xfrm>
          <a:off x="1" y="6326443"/>
          <a:ext cx="12192000" cy="531557"/>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graphicFrame>
        <p:nvGraphicFramePr>
          <p:cNvPr id="22" name="Diagram 21">
            <a:extLst>
              <a:ext uri="{FF2B5EF4-FFF2-40B4-BE49-F238E27FC236}">
                <a16:creationId xmlns:a16="http://schemas.microsoft.com/office/drawing/2014/main" id="{25FC7E7E-C218-40CB-B80E-649F18F3DC98}"/>
              </a:ext>
            </a:extLst>
          </p:cNvPr>
          <p:cNvGraphicFramePr/>
          <p:nvPr>
            <p:extLst>
              <p:ext uri="{D42A27DB-BD31-4B8C-83A1-F6EECF244321}">
                <p14:modId xmlns:p14="http://schemas.microsoft.com/office/powerpoint/2010/main" val="3594769579"/>
              </p:ext>
            </p:extLst>
          </p:nvPr>
        </p:nvGraphicFramePr>
        <p:xfrm>
          <a:off x="0" y="6415166"/>
          <a:ext cx="11976100" cy="460204"/>
        </p:xfrm>
        <a:graphic>
          <a:graphicData uri="http://schemas.openxmlformats.org/drawingml/2006/diagram">
            <dgm:relIds xmlns:dgm="http://schemas.openxmlformats.org/drawingml/2006/diagram" xmlns:r="http://schemas.openxmlformats.org/officeDocument/2006/relationships" r:dm="rId9" r:lo="rId10" r:qs="rId11" r:cs="rId12"/>
          </a:graphicData>
        </a:graphic>
      </p:graphicFrame>
    </p:spTree>
    <p:extLst>
      <p:ext uri="{BB962C8B-B14F-4D97-AF65-F5344CB8AC3E}">
        <p14:creationId xmlns:p14="http://schemas.microsoft.com/office/powerpoint/2010/main" val="17396614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2" end="2"/>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
                                            <p:txEl>
                                              <p:pRg st="4" end="4"/>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5" end="5"/>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65A27266-795B-4303-963B-B0DDBA30BC81}"/>
              </a:ext>
            </a:extLst>
          </p:cNvPr>
          <p:cNvSpPr>
            <a:spLocks noGrp="1"/>
          </p:cNvSpPr>
          <p:nvPr>
            <p:ph type="body" sz="quarter" idx="11"/>
          </p:nvPr>
        </p:nvSpPr>
        <p:spPr>
          <a:xfrm>
            <a:off x="537192" y="451401"/>
            <a:ext cx="10737350" cy="531557"/>
          </a:xfrm>
        </p:spPr>
        <p:txBody>
          <a:bodyPr vert="horz" lIns="91440" tIns="45720" rIns="91440" bIns="45720" rtlCol="0">
            <a:normAutofit/>
          </a:bodyPr>
          <a:lstStyle/>
          <a:p>
            <a:r>
              <a:rPr lang="en-US">
                <a:latin typeface="Trebuchet MS" panose="020B0603020202020204" pitchFamily="34" charset="0"/>
              </a:rPr>
              <a:t>What does the HHFA cover?</a:t>
            </a:r>
            <a:endParaRPr lang="en-US" dirty="0">
              <a:latin typeface="Trebuchet MS" panose="020B0603020202020204" pitchFamily="34" charset="0"/>
            </a:endParaRPr>
          </a:p>
        </p:txBody>
      </p:sp>
      <p:grpSp>
        <p:nvGrpSpPr>
          <p:cNvPr id="6" name="Group 5">
            <a:extLst>
              <a:ext uri="{FF2B5EF4-FFF2-40B4-BE49-F238E27FC236}">
                <a16:creationId xmlns:a16="http://schemas.microsoft.com/office/drawing/2014/main" id="{ABFD2A14-84FD-4859-9E95-84A9D1253A01}"/>
              </a:ext>
            </a:extLst>
          </p:cNvPr>
          <p:cNvGrpSpPr/>
          <p:nvPr/>
        </p:nvGrpSpPr>
        <p:grpSpPr>
          <a:xfrm>
            <a:off x="537192" y="4825217"/>
            <a:ext cx="4224310" cy="750481"/>
            <a:chOff x="376771" y="4512483"/>
            <a:chExt cx="4224310" cy="750481"/>
          </a:xfrm>
        </p:grpSpPr>
        <p:sp>
          <p:nvSpPr>
            <p:cNvPr id="13" name="Rectangle 12">
              <a:extLst>
                <a:ext uri="{FF2B5EF4-FFF2-40B4-BE49-F238E27FC236}">
                  <a16:creationId xmlns:a16="http://schemas.microsoft.com/office/drawing/2014/main" id="{8F458FBE-ED87-441F-89DF-99FA4D98455E}"/>
                </a:ext>
              </a:extLst>
            </p:cNvPr>
            <p:cNvSpPr/>
            <p:nvPr/>
          </p:nvSpPr>
          <p:spPr>
            <a:xfrm>
              <a:off x="376771" y="4512483"/>
              <a:ext cx="1702470" cy="75048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28600" lvl="1" indent="-228600">
                <a:spcAft>
                  <a:spcPts val="1000"/>
                </a:spcAft>
                <a:buFont typeface="Arial" panose="020B0604020202020204" pitchFamily="34" charset="0"/>
                <a:buChar char="•"/>
              </a:pPr>
              <a:endParaRPr lang="en-US" sz="2400" b="1" spc="20" dirty="0">
                <a:solidFill>
                  <a:srgbClr val="4472C4"/>
                </a:solidFill>
                <a:latin typeface="Trebuchet MS" panose="020B0603020202020204" pitchFamily="34" charset="0"/>
              </a:endParaRPr>
            </a:p>
          </p:txBody>
        </p:sp>
        <p:sp>
          <p:nvSpPr>
            <p:cNvPr id="19" name="Rectangle 18">
              <a:extLst>
                <a:ext uri="{FF2B5EF4-FFF2-40B4-BE49-F238E27FC236}">
                  <a16:creationId xmlns:a16="http://schemas.microsoft.com/office/drawing/2014/main" id="{096FE95F-97EB-4509-9B95-826439347245}"/>
                </a:ext>
              </a:extLst>
            </p:cNvPr>
            <p:cNvSpPr/>
            <p:nvPr/>
          </p:nvSpPr>
          <p:spPr>
            <a:xfrm>
              <a:off x="1986219" y="4739462"/>
              <a:ext cx="2614862" cy="29652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28600" lvl="1" defTabSz="457200">
                <a:spcAft>
                  <a:spcPts val="1200"/>
                </a:spcAft>
              </a:pPr>
              <a:endParaRPr lang="en-US" sz="2000" dirty="0">
                <a:solidFill>
                  <a:prstClr val="black"/>
                </a:solidFill>
                <a:latin typeface="Trebuchet MS" panose="020B0603020202020204" pitchFamily="34" charset="0"/>
              </a:endParaRPr>
            </a:p>
          </p:txBody>
        </p:sp>
      </p:grpSp>
      <p:sp>
        <p:nvSpPr>
          <p:cNvPr id="11" name="Text Placeholder 2">
            <a:extLst>
              <a:ext uri="{FF2B5EF4-FFF2-40B4-BE49-F238E27FC236}">
                <a16:creationId xmlns:a16="http://schemas.microsoft.com/office/drawing/2014/main" id="{03FD9351-0837-4964-B490-4A3A74AA5172}"/>
              </a:ext>
            </a:extLst>
          </p:cNvPr>
          <p:cNvSpPr>
            <a:spLocks noGrp="1"/>
          </p:cNvSpPr>
          <p:nvPr>
            <p:ph type="body" sz="quarter" idx="12"/>
          </p:nvPr>
        </p:nvSpPr>
        <p:spPr>
          <a:xfrm>
            <a:off x="198311" y="1099930"/>
            <a:ext cx="9773525" cy="2420076"/>
          </a:xfrm>
        </p:spPr>
        <p:txBody>
          <a:bodyPr lIns="91440" tIns="45720" rIns="91440" bIns="45720" anchor="t">
            <a:noAutofit/>
          </a:bodyPr>
          <a:lstStyle/>
          <a:p>
            <a:pPr marL="228600" lvl="1" indent="-228600">
              <a:lnSpc>
                <a:spcPct val="100000"/>
              </a:lnSpc>
              <a:spcBef>
                <a:spcPts val="0"/>
              </a:spcBef>
              <a:buFont typeface="Arial" panose="020B0604020202020204" pitchFamily="34" charset="0"/>
              <a:buChar char="•"/>
            </a:pPr>
            <a:endParaRPr lang="en-US" sz="1400" b="1" spc="20" dirty="0">
              <a:solidFill>
                <a:srgbClr val="4472C4"/>
              </a:solidFill>
              <a:latin typeface="Trebuchet MS" panose="020B0603020202020204" pitchFamily="34" charset="0"/>
            </a:endParaRPr>
          </a:p>
          <a:p>
            <a:pPr marL="571500" lvl="1" indent="-342900">
              <a:lnSpc>
                <a:spcPct val="100000"/>
              </a:lnSpc>
              <a:spcBef>
                <a:spcPts val="0"/>
              </a:spcBef>
              <a:spcAft>
                <a:spcPts val="2400"/>
              </a:spcAft>
              <a:buFont typeface="Arial" panose="020B0604020202020204" pitchFamily="34" charset="0"/>
              <a:buChar char="•"/>
            </a:pPr>
            <a:r>
              <a:rPr lang="en-US" sz="2200">
                <a:latin typeface="Trebuchet MS" panose="020B0603020202020204" pitchFamily="34" charset="0"/>
                <a:sym typeface="Wingdings" panose="05000000000000000000" pitchFamily="2" charset="2"/>
              </a:rPr>
              <a:t>Covers all </a:t>
            </a:r>
            <a:r>
              <a:rPr lang="en-US" sz="2200" dirty="0">
                <a:latin typeface="Trebuchet MS" panose="020B0603020202020204" pitchFamily="34" charset="0"/>
                <a:sym typeface="Wingdings" panose="05000000000000000000" pitchFamily="2" charset="2"/>
              </a:rPr>
              <a:t>key </a:t>
            </a:r>
            <a:r>
              <a:rPr lang="en-US" sz="2200">
                <a:latin typeface="Trebuchet MS" panose="020B0603020202020204" pitchFamily="34" charset="0"/>
                <a:sym typeface="Wingdings" panose="05000000000000000000" pitchFamily="2" charset="2"/>
              </a:rPr>
              <a:t>health </a:t>
            </a:r>
            <a:r>
              <a:rPr lang="en-US" sz="2200" b="1">
                <a:latin typeface="Trebuchet MS" panose="020B0603020202020204" pitchFamily="34" charset="0"/>
                <a:sym typeface="Wingdings" panose="05000000000000000000" pitchFamily="2" charset="2"/>
              </a:rPr>
              <a:t>programmes</a:t>
            </a:r>
            <a:r>
              <a:rPr lang="en-US" sz="2200">
                <a:latin typeface="Trebuchet MS" panose="020B0603020202020204" pitchFamily="34" charset="0"/>
                <a:sym typeface="Wingdings" panose="05000000000000000000" pitchFamily="2" charset="2"/>
              </a:rPr>
              <a:t> &amp; key facility </a:t>
            </a:r>
            <a:r>
              <a:rPr lang="en-US" sz="2200" b="1">
                <a:latin typeface="Trebuchet MS" panose="020B0603020202020204" pitchFamily="34" charset="0"/>
                <a:sym typeface="Wingdings" panose="05000000000000000000" pitchFamily="2" charset="2"/>
              </a:rPr>
              <a:t>management systems</a:t>
            </a:r>
            <a:endParaRPr lang="en-US" sz="2200" b="1" dirty="0">
              <a:latin typeface="Trebuchet MS" panose="020B0603020202020204" pitchFamily="34" charset="0"/>
              <a:sym typeface="Wingdings" panose="05000000000000000000" pitchFamily="2" charset="2"/>
            </a:endParaRPr>
          </a:p>
          <a:p>
            <a:pPr marL="571500" lvl="1" indent="-342900">
              <a:lnSpc>
                <a:spcPct val="100000"/>
              </a:lnSpc>
              <a:spcBef>
                <a:spcPts val="0"/>
              </a:spcBef>
              <a:spcAft>
                <a:spcPts val="2400"/>
              </a:spcAft>
              <a:buFont typeface="Arial" panose="020B0604020202020204" pitchFamily="34" charset="0"/>
              <a:buChar char="•"/>
            </a:pPr>
            <a:r>
              <a:rPr lang="en-US" sz="2200" b="1">
                <a:latin typeface="Trebuchet MS" panose="020B0603020202020204" pitchFamily="34" charset="0"/>
                <a:sym typeface="Wingdings" panose="05000000000000000000" pitchFamily="2" charset="2"/>
              </a:rPr>
              <a:t>Outpatient &amp; inpatient </a:t>
            </a:r>
            <a:r>
              <a:rPr lang="en-US" sz="2200">
                <a:latin typeface="Trebuchet MS" panose="020B0603020202020204" pitchFamily="34" charset="0"/>
                <a:sym typeface="Wingdings" panose="05000000000000000000" pitchFamily="2" charset="2"/>
              </a:rPr>
              <a:t>services   Strong </a:t>
            </a:r>
            <a:r>
              <a:rPr lang="en-US" sz="2200" b="1" dirty="0">
                <a:latin typeface="Trebuchet MS" panose="020B0603020202020204" pitchFamily="34" charset="0"/>
              </a:rPr>
              <a:t>PHC </a:t>
            </a:r>
            <a:r>
              <a:rPr lang="en-US" sz="2200" b="1">
                <a:latin typeface="Trebuchet MS" panose="020B0603020202020204" pitchFamily="34" charset="0"/>
              </a:rPr>
              <a:t>focus </a:t>
            </a:r>
          </a:p>
          <a:p>
            <a:pPr marL="571500" lvl="1" indent="-342900">
              <a:lnSpc>
                <a:spcPct val="100000"/>
              </a:lnSpc>
              <a:spcBef>
                <a:spcPts val="0"/>
              </a:spcBef>
              <a:spcAft>
                <a:spcPts val="2400"/>
              </a:spcAft>
              <a:buFont typeface="Arial" panose="020B0604020202020204" pitchFamily="34" charset="0"/>
              <a:buChar char="•"/>
            </a:pPr>
            <a:r>
              <a:rPr lang="en-GB" sz="2200">
                <a:latin typeface="Trebuchet MS" panose="020B0603020202020204" pitchFamily="34" charset="0"/>
              </a:rPr>
              <a:t>For example:</a:t>
            </a:r>
            <a:endParaRPr lang="en-US" sz="2200" dirty="0">
              <a:latin typeface="Trebuchet MS" panose="020B0603020202020204" pitchFamily="34" charset="0"/>
            </a:endParaRPr>
          </a:p>
          <a:p>
            <a:pPr marL="228600" lvl="1">
              <a:lnSpc>
                <a:spcPct val="100000"/>
              </a:lnSpc>
              <a:spcBef>
                <a:spcPts val="0"/>
              </a:spcBef>
              <a:spcAft>
                <a:spcPts val="600"/>
              </a:spcAft>
            </a:pPr>
            <a:endParaRPr lang="en-GB" sz="2200" dirty="0">
              <a:latin typeface="Trebuchet MS" panose="020B0603020202020204" pitchFamily="34" charset="0"/>
            </a:endParaRPr>
          </a:p>
          <a:p>
            <a:pPr marL="228600" lvl="1">
              <a:lnSpc>
                <a:spcPct val="100000"/>
              </a:lnSpc>
              <a:spcBef>
                <a:spcPts val="0"/>
              </a:spcBef>
              <a:spcAft>
                <a:spcPts val="600"/>
              </a:spcAft>
            </a:pPr>
            <a:endParaRPr lang="en-US" sz="2000">
              <a:solidFill>
                <a:prstClr val="black"/>
              </a:solidFill>
              <a:latin typeface="Trebuchet MS" panose="020B0603020202020204" pitchFamily="34" charset="0"/>
            </a:endParaRPr>
          </a:p>
          <a:p>
            <a:pPr marL="228600" lvl="1">
              <a:lnSpc>
                <a:spcPct val="100000"/>
              </a:lnSpc>
              <a:spcBef>
                <a:spcPts val="0"/>
              </a:spcBef>
              <a:spcAft>
                <a:spcPts val="600"/>
              </a:spcAft>
            </a:pPr>
            <a:endParaRPr lang="en-US" sz="2000" b="1" spc="20" dirty="0">
              <a:solidFill>
                <a:srgbClr val="4472C4"/>
              </a:solidFill>
              <a:latin typeface="Trebuchet MS" panose="020B0603020202020204" pitchFamily="34" charset="0"/>
            </a:endParaRPr>
          </a:p>
          <a:p>
            <a:pPr marL="228600" lvl="1">
              <a:lnSpc>
                <a:spcPct val="100000"/>
              </a:lnSpc>
              <a:spcBef>
                <a:spcPts val="0"/>
              </a:spcBef>
              <a:spcAft>
                <a:spcPts val="600"/>
              </a:spcAft>
            </a:pPr>
            <a:endParaRPr lang="en-US" sz="2000" dirty="0">
              <a:latin typeface="Trebuchet MS" panose="020B0603020202020204" pitchFamily="34" charset="0"/>
            </a:endParaRPr>
          </a:p>
          <a:p>
            <a:pPr marL="228600" lvl="1">
              <a:lnSpc>
                <a:spcPct val="100000"/>
              </a:lnSpc>
              <a:spcBef>
                <a:spcPts val="0"/>
              </a:spcBef>
              <a:spcAft>
                <a:spcPts val="600"/>
              </a:spcAft>
            </a:pPr>
            <a:endParaRPr lang="en-US" sz="2000" dirty="0">
              <a:latin typeface="Trebuchet MS" panose="020B0603020202020204" pitchFamily="34" charset="0"/>
            </a:endParaRPr>
          </a:p>
          <a:p>
            <a:pPr marL="228600" lvl="1">
              <a:lnSpc>
                <a:spcPct val="100000"/>
              </a:lnSpc>
              <a:spcBef>
                <a:spcPts val="0"/>
              </a:spcBef>
              <a:spcAft>
                <a:spcPts val="600"/>
              </a:spcAft>
            </a:pPr>
            <a:endParaRPr lang="en-US" sz="2000" dirty="0">
              <a:latin typeface="Trebuchet MS" panose="020B0603020202020204" pitchFamily="34" charset="0"/>
            </a:endParaRPr>
          </a:p>
          <a:p>
            <a:pPr marL="0" lvl="1">
              <a:spcBef>
                <a:spcPts val="0"/>
              </a:spcBef>
              <a:spcAft>
                <a:spcPts val="600"/>
              </a:spcAft>
            </a:pPr>
            <a:endParaRPr lang="en-GB" b="1" spc="20" dirty="0">
              <a:solidFill>
                <a:schemeClr val="accent1"/>
              </a:solidFill>
              <a:latin typeface="Trebuchet MS" panose="020B0603020202020204" pitchFamily="34" charset="0"/>
            </a:endParaRPr>
          </a:p>
        </p:txBody>
      </p:sp>
      <p:graphicFrame>
        <p:nvGraphicFramePr>
          <p:cNvPr id="15" name="Table 6">
            <a:extLst>
              <a:ext uri="{FF2B5EF4-FFF2-40B4-BE49-F238E27FC236}">
                <a16:creationId xmlns:a16="http://schemas.microsoft.com/office/drawing/2014/main" id="{54050117-8780-4D93-8E20-90685A05B9C3}"/>
              </a:ext>
            </a:extLst>
          </p:cNvPr>
          <p:cNvGraphicFramePr>
            <a:graphicFrameLocks noGrp="1"/>
          </p:cNvGraphicFramePr>
          <p:nvPr>
            <p:extLst>
              <p:ext uri="{D42A27DB-BD31-4B8C-83A1-F6EECF244321}">
                <p14:modId xmlns:p14="http://schemas.microsoft.com/office/powerpoint/2010/main" val="2645382120"/>
              </p:ext>
            </p:extLst>
          </p:nvPr>
        </p:nvGraphicFramePr>
        <p:xfrm>
          <a:off x="824693" y="3124474"/>
          <a:ext cx="10737350" cy="2746513"/>
        </p:xfrm>
        <a:graphic>
          <a:graphicData uri="http://schemas.openxmlformats.org/drawingml/2006/table">
            <a:tbl>
              <a:tblPr firstRow="1" bandRow="1">
                <a:tableStyleId>{5C22544A-7EE6-4342-B048-85BDC9FD1C3A}</a:tableStyleId>
              </a:tblPr>
              <a:tblGrid>
                <a:gridCol w="5119750">
                  <a:extLst>
                    <a:ext uri="{9D8B030D-6E8A-4147-A177-3AD203B41FA5}">
                      <a16:colId xmlns:a16="http://schemas.microsoft.com/office/drawing/2014/main" val="3554601311"/>
                    </a:ext>
                  </a:extLst>
                </a:gridCol>
                <a:gridCol w="5617600">
                  <a:extLst>
                    <a:ext uri="{9D8B030D-6E8A-4147-A177-3AD203B41FA5}">
                      <a16:colId xmlns:a16="http://schemas.microsoft.com/office/drawing/2014/main" val="2057371697"/>
                    </a:ext>
                  </a:extLst>
                </a:gridCol>
              </a:tblGrid>
              <a:tr h="2746513">
                <a:tc>
                  <a:txBody>
                    <a:bodyPr/>
                    <a:lstStyle/>
                    <a:p>
                      <a:pPr lvl="1" indent="-457200">
                        <a:lnSpc>
                          <a:spcPct val="140000"/>
                        </a:lnSpc>
                        <a:spcBef>
                          <a:spcPts val="0"/>
                        </a:spcBef>
                        <a:spcAft>
                          <a:spcPts val="600"/>
                        </a:spcAft>
                        <a:buClr>
                          <a:schemeClr val="tx1"/>
                        </a:buClr>
                        <a:buFont typeface="Arial" panose="020B0604020202020204" pitchFamily="34" charset="0"/>
                        <a:buChar char="•"/>
                      </a:pPr>
                      <a:r>
                        <a:rPr lang="en-US" altLang="en-US" sz="1800" b="0" spc="20" dirty="0">
                          <a:solidFill>
                            <a:schemeClr val="tx1"/>
                          </a:solidFill>
                          <a:latin typeface="Trebuchet MS" panose="020B0603020202020204" pitchFamily="34" charset="0"/>
                        </a:rPr>
                        <a:t>Family planning</a:t>
                      </a:r>
                    </a:p>
                    <a:p>
                      <a:pPr lvl="1" indent="-457200">
                        <a:lnSpc>
                          <a:spcPct val="140000"/>
                        </a:lnSpc>
                        <a:spcBef>
                          <a:spcPts val="0"/>
                        </a:spcBef>
                        <a:spcAft>
                          <a:spcPts val="600"/>
                        </a:spcAft>
                        <a:buClr>
                          <a:schemeClr val="tx1"/>
                        </a:buClr>
                        <a:buFont typeface="Arial" panose="020B0604020202020204" pitchFamily="34" charset="0"/>
                        <a:buChar char="•"/>
                      </a:pPr>
                      <a:r>
                        <a:rPr lang="en-US" altLang="en-US" sz="1800" b="0" spc="20">
                          <a:solidFill>
                            <a:schemeClr val="tx1"/>
                          </a:solidFill>
                          <a:latin typeface="Trebuchet MS" panose="020B0603020202020204" pitchFamily="34" charset="0"/>
                        </a:rPr>
                        <a:t>Maternal</a:t>
                      </a:r>
                      <a:r>
                        <a:rPr lang="en-US" altLang="en-US" sz="1800" b="0" spc="20" dirty="0">
                          <a:solidFill>
                            <a:schemeClr val="tx1"/>
                          </a:solidFill>
                          <a:latin typeface="Trebuchet MS" panose="020B0603020202020204" pitchFamily="34" charset="0"/>
                        </a:rPr>
                        <a:t>, newborn &amp; child health </a:t>
                      </a:r>
                    </a:p>
                    <a:p>
                      <a:pPr lvl="1" indent="-457200">
                        <a:lnSpc>
                          <a:spcPct val="140000"/>
                        </a:lnSpc>
                        <a:spcBef>
                          <a:spcPts val="0"/>
                        </a:spcBef>
                        <a:spcAft>
                          <a:spcPts val="600"/>
                        </a:spcAft>
                        <a:buClr>
                          <a:schemeClr val="tx1"/>
                        </a:buClr>
                        <a:buFont typeface="Arial" panose="020B0604020202020204" pitchFamily="34" charset="0"/>
                        <a:buChar char="•"/>
                      </a:pPr>
                      <a:r>
                        <a:rPr lang="en-US" altLang="en-US" sz="1800" b="0" spc="20">
                          <a:solidFill>
                            <a:schemeClr val="tx1"/>
                          </a:solidFill>
                          <a:latin typeface="Trebuchet MS" panose="020B0603020202020204" pitchFamily="34" charset="0"/>
                        </a:rPr>
                        <a:t>NCDs </a:t>
                      </a:r>
                      <a:r>
                        <a:rPr lang="en-US" altLang="en-US" sz="1800" b="0" spc="20" dirty="0">
                          <a:solidFill>
                            <a:schemeClr val="tx1"/>
                          </a:solidFill>
                          <a:latin typeface="Trebuchet MS" panose="020B0603020202020204" pitchFamily="34" charset="0"/>
                        </a:rPr>
                        <a:t>&amp; mental </a:t>
                      </a:r>
                      <a:r>
                        <a:rPr lang="en-US" altLang="en-US" sz="1800" b="0" spc="20">
                          <a:solidFill>
                            <a:schemeClr val="tx1"/>
                          </a:solidFill>
                          <a:latin typeface="Trebuchet MS" panose="020B0603020202020204" pitchFamily="34" charset="0"/>
                        </a:rPr>
                        <a:t>health </a:t>
                      </a:r>
                    </a:p>
                    <a:p>
                      <a:pPr lvl="1" indent="-457200">
                        <a:lnSpc>
                          <a:spcPct val="140000"/>
                        </a:lnSpc>
                        <a:spcBef>
                          <a:spcPts val="0"/>
                        </a:spcBef>
                        <a:spcAft>
                          <a:spcPts val="600"/>
                        </a:spcAft>
                        <a:buClr>
                          <a:schemeClr val="tx1"/>
                        </a:buClr>
                        <a:buFont typeface="Arial" panose="020B0604020202020204" pitchFamily="34" charset="0"/>
                        <a:buChar char="•"/>
                      </a:pPr>
                      <a:r>
                        <a:rPr lang="en-US" altLang="en-US" sz="1800" b="0" spc="20">
                          <a:solidFill>
                            <a:schemeClr val="tx1"/>
                          </a:solidFill>
                          <a:latin typeface="Trebuchet MS" panose="020B0603020202020204" pitchFamily="34" charset="0"/>
                        </a:rPr>
                        <a:t>Malaria, HIV, Tuberculosis, NTDs</a:t>
                      </a:r>
                    </a:p>
                    <a:p>
                      <a:pPr marL="457200" marR="0" lvl="1" indent="-457200" algn="l" defTabSz="914400" rtl="0" eaLnBrk="1" fontAlgn="auto" latinLnBrk="0" hangingPunct="1">
                        <a:lnSpc>
                          <a:spcPct val="140000"/>
                        </a:lnSpc>
                        <a:spcBef>
                          <a:spcPts val="0"/>
                        </a:spcBef>
                        <a:spcAft>
                          <a:spcPts val="600"/>
                        </a:spcAft>
                        <a:buClr>
                          <a:schemeClr val="tx1"/>
                        </a:buClr>
                        <a:buSzTx/>
                        <a:buFont typeface="Arial" panose="020B0604020202020204" pitchFamily="34" charset="0"/>
                        <a:buChar char="•"/>
                        <a:tabLst/>
                        <a:defRPr/>
                      </a:pPr>
                      <a:r>
                        <a:rPr lang="en-US" altLang="en-US" sz="1800" b="0" spc="20">
                          <a:solidFill>
                            <a:schemeClr val="tx1"/>
                          </a:solidFill>
                          <a:latin typeface="Trebuchet MS" panose="020B0603020202020204" pitchFamily="34" charset="0"/>
                        </a:rPr>
                        <a:t>Other infectious &amp; communicable diseases</a:t>
                      </a:r>
                    </a:p>
                    <a:p>
                      <a:pPr marL="457200" marR="0" lvl="1" indent="-457200" algn="l" defTabSz="914400" rtl="0" eaLnBrk="1" fontAlgn="auto" latinLnBrk="0" hangingPunct="1">
                        <a:lnSpc>
                          <a:spcPct val="140000"/>
                        </a:lnSpc>
                        <a:spcBef>
                          <a:spcPts val="0"/>
                        </a:spcBef>
                        <a:spcAft>
                          <a:spcPts val="600"/>
                        </a:spcAft>
                        <a:buClr>
                          <a:schemeClr val="tx1"/>
                        </a:buClr>
                        <a:buSzTx/>
                        <a:buFont typeface="Arial" panose="020B0604020202020204" pitchFamily="34" charset="0"/>
                        <a:buChar char="•"/>
                        <a:tabLst/>
                        <a:defRPr/>
                      </a:pPr>
                      <a:r>
                        <a:rPr lang="en-US" altLang="en-US" sz="1800" b="0" spc="20">
                          <a:solidFill>
                            <a:schemeClr val="tx1"/>
                          </a:solidFill>
                          <a:latin typeface="Trebuchet MS" panose="020B0603020202020204" pitchFamily="34" charset="0"/>
                        </a:rPr>
                        <a:t>Covid-19 (forthcoming)</a:t>
                      </a:r>
                    </a:p>
                  </a:txBody>
                  <a:tcPr>
                    <a:solidFill>
                      <a:schemeClr val="accent1">
                        <a:lumMod val="20000"/>
                        <a:lumOff val="80000"/>
                        <a:alpha val="50000"/>
                      </a:schemeClr>
                    </a:solidFill>
                  </a:tcPr>
                </a:tc>
                <a:tc>
                  <a:txBody>
                    <a:bodyPr/>
                    <a:lstStyle/>
                    <a:p>
                      <a:pPr lvl="1" indent="-457200">
                        <a:lnSpc>
                          <a:spcPct val="140000"/>
                        </a:lnSpc>
                        <a:spcBef>
                          <a:spcPts val="0"/>
                        </a:spcBef>
                        <a:spcAft>
                          <a:spcPts val="600"/>
                        </a:spcAft>
                        <a:buClr>
                          <a:schemeClr val="tx1"/>
                        </a:buClr>
                        <a:buFont typeface="Arial" panose="020B0604020202020204" pitchFamily="34" charset="0"/>
                        <a:buChar char="•"/>
                      </a:pPr>
                      <a:r>
                        <a:rPr lang="en-US" altLang="en-US" sz="1800" b="0" spc="20">
                          <a:solidFill>
                            <a:schemeClr val="tx1"/>
                          </a:solidFill>
                          <a:latin typeface="Trebuchet MS" panose="020B0603020202020204" pitchFamily="34" charset="0"/>
                        </a:rPr>
                        <a:t>Surgical services</a:t>
                      </a:r>
                    </a:p>
                    <a:p>
                      <a:pPr lvl="1" indent="-457200">
                        <a:lnSpc>
                          <a:spcPct val="140000"/>
                        </a:lnSpc>
                        <a:spcBef>
                          <a:spcPts val="0"/>
                        </a:spcBef>
                        <a:spcAft>
                          <a:spcPts val="600"/>
                        </a:spcAft>
                        <a:buClr>
                          <a:schemeClr val="tx1"/>
                        </a:buClr>
                        <a:buFont typeface="Arial" panose="020B0604020202020204" pitchFamily="34" charset="0"/>
                        <a:buChar char="•"/>
                      </a:pPr>
                      <a:r>
                        <a:rPr lang="en-US" altLang="en-US" sz="1800" b="0" spc="20">
                          <a:solidFill>
                            <a:schemeClr val="tx1"/>
                          </a:solidFill>
                          <a:latin typeface="Trebuchet MS" panose="020B0603020202020204" pitchFamily="34" charset="0"/>
                        </a:rPr>
                        <a:t>Emergency services</a:t>
                      </a:r>
                    </a:p>
                    <a:p>
                      <a:pPr lvl="1" indent="-457200">
                        <a:lnSpc>
                          <a:spcPct val="140000"/>
                        </a:lnSpc>
                        <a:spcBef>
                          <a:spcPts val="0"/>
                        </a:spcBef>
                        <a:spcAft>
                          <a:spcPts val="600"/>
                        </a:spcAft>
                        <a:buClr>
                          <a:schemeClr val="tx1"/>
                        </a:buClr>
                        <a:buFont typeface="Arial" panose="020B0604020202020204" pitchFamily="34" charset="0"/>
                        <a:buChar char="•"/>
                      </a:pPr>
                      <a:r>
                        <a:rPr lang="en-US" altLang="en-US" sz="1800" b="0" spc="20">
                          <a:solidFill>
                            <a:schemeClr val="tx1"/>
                          </a:solidFill>
                          <a:latin typeface="Trebuchet MS" panose="020B0603020202020204" pitchFamily="34" charset="0"/>
                        </a:rPr>
                        <a:t>Facility management</a:t>
                      </a:r>
                    </a:p>
                    <a:p>
                      <a:pPr lvl="1" indent="-457200">
                        <a:lnSpc>
                          <a:spcPct val="140000"/>
                        </a:lnSpc>
                        <a:spcBef>
                          <a:spcPts val="0"/>
                        </a:spcBef>
                        <a:spcAft>
                          <a:spcPts val="600"/>
                        </a:spcAft>
                        <a:buClr>
                          <a:schemeClr val="tx1"/>
                        </a:buClr>
                        <a:buFont typeface="Arial" panose="020B0604020202020204" pitchFamily="34" charset="0"/>
                        <a:buChar char="•"/>
                      </a:pPr>
                      <a:r>
                        <a:rPr lang="en-US" altLang="en-US" sz="1800" b="0" spc="20">
                          <a:solidFill>
                            <a:schemeClr val="tx1"/>
                          </a:solidFill>
                          <a:latin typeface="Trebuchet MS" panose="020B0603020202020204" pitchFamily="34" charset="0"/>
                        </a:rPr>
                        <a:t>Health information systems</a:t>
                      </a:r>
                    </a:p>
                    <a:p>
                      <a:pPr lvl="1" indent="-457200">
                        <a:lnSpc>
                          <a:spcPct val="140000"/>
                        </a:lnSpc>
                        <a:spcBef>
                          <a:spcPts val="0"/>
                        </a:spcBef>
                        <a:spcAft>
                          <a:spcPts val="600"/>
                        </a:spcAft>
                        <a:buClr>
                          <a:schemeClr val="tx1"/>
                        </a:buClr>
                        <a:buFont typeface="Arial" panose="020B0604020202020204" pitchFamily="34" charset="0"/>
                        <a:buChar char="•"/>
                      </a:pPr>
                      <a:r>
                        <a:rPr lang="en-US" altLang="en-US" sz="1800" b="0" spc="20">
                          <a:solidFill>
                            <a:schemeClr val="tx1"/>
                          </a:solidFill>
                          <a:latin typeface="Trebuchet MS" panose="020B0603020202020204" pitchFamily="34" charset="0"/>
                        </a:rPr>
                        <a:t>Quality assurance systems</a:t>
                      </a:r>
                    </a:p>
                    <a:p>
                      <a:pPr lvl="1" indent="-457200">
                        <a:lnSpc>
                          <a:spcPct val="140000"/>
                        </a:lnSpc>
                        <a:spcBef>
                          <a:spcPts val="0"/>
                        </a:spcBef>
                        <a:spcAft>
                          <a:spcPts val="600"/>
                        </a:spcAft>
                        <a:buClr>
                          <a:schemeClr val="tx1"/>
                        </a:buClr>
                        <a:buFont typeface="Arial" panose="020B0604020202020204" pitchFamily="34" charset="0"/>
                        <a:buChar char="•"/>
                      </a:pPr>
                      <a:r>
                        <a:rPr lang="en-US" altLang="en-US" sz="1800" b="0" spc="20">
                          <a:solidFill>
                            <a:schemeClr val="tx1"/>
                          </a:solidFill>
                          <a:latin typeface="Trebuchet MS" panose="020B0603020202020204" pitchFamily="34" charset="0"/>
                        </a:rPr>
                        <a:t>Provider adherence to standards</a:t>
                      </a:r>
                    </a:p>
                  </a:txBody>
                  <a:tcPr>
                    <a:solidFill>
                      <a:schemeClr val="accent1">
                        <a:lumMod val="20000"/>
                        <a:lumOff val="80000"/>
                        <a:alpha val="50000"/>
                      </a:schemeClr>
                    </a:solidFill>
                  </a:tcPr>
                </a:tc>
                <a:extLst>
                  <a:ext uri="{0D108BD9-81ED-4DB2-BD59-A6C34878D82A}">
                    <a16:rowId xmlns:a16="http://schemas.microsoft.com/office/drawing/2014/main" val="3305651746"/>
                  </a:ext>
                </a:extLst>
              </a:tr>
            </a:tbl>
          </a:graphicData>
        </a:graphic>
      </p:graphicFrame>
      <p:graphicFrame>
        <p:nvGraphicFramePr>
          <p:cNvPr id="10" name="Diagram 9">
            <a:extLst>
              <a:ext uri="{FF2B5EF4-FFF2-40B4-BE49-F238E27FC236}">
                <a16:creationId xmlns:a16="http://schemas.microsoft.com/office/drawing/2014/main" id="{3E9649F6-7D94-4CF6-A04E-BD8265B833BC}"/>
              </a:ext>
            </a:extLst>
          </p:cNvPr>
          <p:cNvGraphicFramePr/>
          <p:nvPr>
            <p:extLst>
              <p:ext uri="{D42A27DB-BD31-4B8C-83A1-F6EECF244321}">
                <p14:modId xmlns:p14="http://schemas.microsoft.com/office/powerpoint/2010/main" val="3594769579"/>
              </p:ext>
            </p:extLst>
          </p:nvPr>
        </p:nvGraphicFramePr>
        <p:xfrm>
          <a:off x="0" y="6415166"/>
          <a:ext cx="11976100" cy="46020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40123331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0B1018B6-DF47-4F12-9979-E4A4EC9F0AD0}"/>
              </a:ext>
            </a:extLst>
          </p:cNvPr>
          <p:cNvSpPr>
            <a:spLocks noGrp="1"/>
          </p:cNvSpPr>
          <p:nvPr>
            <p:ph type="body" sz="quarter" idx="11"/>
          </p:nvPr>
        </p:nvSpPr>
        <p:spPr>
          <a:xfrm>
            <a:off x="459014" y="427692"/>
            <a:ext cx="10737350" cy="531557"/>
          </a:xfrm>
        </p:spPr>
        <p:txBody>
          <a:bodyPr vert="horz" lIns="91440" tIns="45720" rIns="91440" bIns="45720" rtlCol="0">
            <a:normAutofit/>
          </a:bodyPr>
          <a:lstStyle/>
          <a:p>
            <a:r>
              <a:rPr lang="en-US">
                <a:latin typeface="Trebuchet MS" panose="020B0603020202020204" pitchFamily="34" charset="0"/>
              </a:rPr>
              <a:t>Why is it called “Harmonized”?</a:t>
            </a:r>
            <a:endParaRPr lang="en-GB">
              <a:latin typeface="Trebuchet MS" panose="020B0603020202020204" pitchFamily="34" charset="0"/>
            </a:endParaRPr>
          </a:p>
        </p:txBody>
      </p:sp>
      <p:sp>
        <p:nvSpPr>
          <p:cNvPr id="4" name="Text Placeholder 3">
            <a:extLst>
              <a:ext uri="{FF2B5EF4-FFF2-40B4-BE49-F238E27FC236}">
                <a16:creationId xmlns:a16="http://schemas.microsoft.com/office/drawing/2014/main" id="{D19B79FA-B118-4B8F-BCB1-02BF21DE271E}"/>
              </a:ext>
            </a:extLst>
          </p:cNvPr>
          <p:cNvSpPr>
            <a:spLocks noGrp="1"/>
          </p:cNvSpPr>
          <p:nvPr>
            <p:ph type="body" sz="quarter" idx="10"/>
          </p:nvPr>
        </p:nvSpPr>
        <p:spPr/>
        <p:txBody>
          <a:bodyPr>
            <a:normAutofit fontScale="77500" lnSpcReduction="20000"/>
          </a:bodyPr>
          <a:lstStyle/>
          <a:p>
            <a:endParaRPr lang="en-GB"/>
          </a:p>
        </p:txBody>
      </p:sp>
      <p:sp>
        <p:nvSpPr>
          <p:cNvPr id="5" name="Text Placeholder 2">
            <a:extLst>
              <a:ext uri="{FF2B5EF4-FFF2-40B4-BE49-F238E27FC236}">
                <a16:creationId xmlns:a16="http://schemas.microsoft.com/office/drawing/2014/main" id="{75AF0125-719E-4889-BAE3-394C3B9C6E7E}"/>
              </a:ext>
            </a:extLst>
          </p:cNvPr>
          <p:cNvSpPr txBox="1">
            <a:spLocks/>
          </p:cNvSpPr>
          <p:nvPr/>
        </p:nvSpPr>
        <p:spPr>
          <a:xfrm>
            <a:off x="262070" y="1315944"/>
            <a:ext cx="11379983" cy="1419403"/>
          </a:xfrm>
          <a:prstGeom prst="rect">
            <a:avLst/>
          </a:prstGeom>
        </p:spPr>
        <p:txBody>
          <a:bodyPr vert="horz" lIns="91440" tIns="45720" rIns="91440" bIns="45720" rtlCol="0" anchor="t">
            <a:noAutofit/>
          </a:bodyPr>
          <a:lstStyle>
            <a:lvl1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sz="1800" b="0" kern="1200" spc="20" baseline="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571500" lvl="1" indent="-342900">
              <a:lnSpc>
                <a:spcPct val="100000"/>
              </a:lnSpc>
              <a:spcBef>
                <a:spcPts val="0"/>
              </a:spcBef>
              <a:spcAft>
                <a:spcPts val="1800"/>
              </a:spcAft>
              <a:buFont typeface="Arial" panose="020B0604020202020204" pitchFamily="34" charset="0"/>
              <a:buChar char="•"/>
            </a:pPr>
            <a:r>
              <a:rPr lang="en-US" sz="2000">
                <a:latin typeface="Trebuchet MS" panose="020B0603020202020204" pitchFamily="34" charset="0"/>
              </a:rPr>
              <a:t>Harmonized with other </a:t>
            </a:r>
            <a:r>
              <a:rPr lang="en-US" sz="2000" b="1">
                <a:latin typeface="Trebuchet MS" panose="020B0603020202020204" pitchFamily="34" charset="0"/>
              </a:rPr>
              <a:t>global facility survey tools </a:t>
            </a:r>
            <a:r>
              <a:rPr lang="en-US" sz="2000">
                <a:latin typeface="Trebuchet MS" panose="020B0603020202020204" pitchFamily="34" charset="0"/>
              </a:rPr>
              <a:t>(e.g. SPA, SDI) &amp; indicator lists</a:t>
            </a:r>
          </a:p>
          <a:p>
            <a:pPr marL="571500" lvl="1" indent="-342900">
              <a:lnSpc>
                <a:spcPct val="100000"/>
              </a:lnSpc>
              <a:spcBef>
                <a:spcPts val="0"/>
              </a:spcBef>
              <a:spcAft>
                <a:spcPts val="1800"/>
              </a:spcAft>
              <a:buFont typeface="Arial" panose="020B0604020202020204" pitchFamily="34" charset="0"/>
              <a:buChar char="•"/>
            </a:pPr>
            <a:r>
              <a:rPr lang="en-US" sz="2000">
                <a:latin typeface="Trebuchet MS" panose="020B0603020202020204" pitchFamily="34" charset="0"/>
              </a:rPr>
              <a:t>Reflects </a:t>
            </a:r>
            <a:r>
              <a:rPr lang="en-US" sz="2000" b="1">
                <a:latin typeface="Trebuchet MS" panose="020B0603020202020204" pitchFamily="34" charset="0"/>
              </a:rPr>
              <a:t>global service standards </a:t>
            </a:r>
            <a:r>
              <a:rPr lang="en-US" sz="2000">
                <a:latin typeface="Trebuchet MS" panose="020B0603020202020204" pitchFamily="34" charset="0"/>
              </a:rPr>
              <a:t>(inputs from multiple programmes /partners) </a:t>
            </a:r>
          </a:p>
          <a:p>
            <a:pPr marL="571500" lvl="1" indent="-342900">
              <a:lnSpc>
                <a:spcPct val="100000"/>
              </a:lnSpc>
              <a:spcBef>
                <a:spcPts val="0"/>
              </a:spcBef>
              <a:spcAft>
                <a:spcPts val="1800"/>
              </a:spcAft>
              <a:buFont typeface="Arial" panose="020B0604020202020204" pitchFamily="34" charset="0"/>
              <a:buChar char="•"/>
            </a:pPr>
            <a:r>
              <a:rPr lang="en-US" sz="2000">
                <a:latin typeface="Trebuchet MS" panose="020B0603020202020204" pitchFamily="34" charset="0"/>
              </a:rPr>
              <a:t>Includes and </a:t>
            </a:r>
            <a:r>
              <a:rPr lang="en-US" sz="2000" b="1">
                <a:latin typeface="Trebuchet MS" panose="020B0603020202020204" pitchFamily="34" charset="0"/>
              </a:rPr>
              <a:t>builds on SARA </a:t>
            </a:r>
            <a:r>
              <a:rPr lang="en-US" sz="2000">
                <a:latin typeface="Trebuchet MS" panose="020B0603020202020204" pitchFamily="34" charset="0"/>
              </a:rPr>
              <a:t>(Service Availability &amp; Readiness Assessment)</a:t>
            </a:r>
          </a:p>
          <a:p>
            <a:pPr marL="228600" lvl="1">
              <a:lnSpc>
                <a:spcPct val="100000"/>
              </a:lnSpc>
              <a:spcBef>
                <a:spcPts val="0"/>
              </a:spcBef>
              <a:spcAft>
                <a:spcPts val="600"/>
              </a:spcAft>
            </a:pPr>
            <a:endParaRPr lang="en-US" sz="2000" b="1" spc="20">
              <a:solidFill>
                <a:srgbClr val="4472C4"/>
              </a:solidFill>
              <a:latin typeface="Trebuchet MS" panose="020B0603020202020204" pitchFamily="34" charset="0"/>
            </a:endParaRPr>
          </a:p>
          <a:p>
            <a:pPr marL="228600" lvl="1">
              <a:lnSpc>
                <a:spcPct val="100000"/>
              </a:lnSpc>
              <a:spcBef>
                <a:spcPts val="0"/>
              </a:spcBef>
              <a:spcAft>
                <a:spcPts val="600"/>
              </a:spcAft>
            </a:pPr>
            <a:endParaRPr lang="en-US" sz="2000">
              <a:latin typeface="Trebuchet MS" panose="020B0603020202020204" pitchFamily="34" charset="0"/>
            </a:endParaRPr>
          </a:p>
          <a:p>
            <a:pPr marL="228600" lvl="1">
              <a:lnSpc>
                <a:spcPct val="100000"/>
              </a:lnSpc>
              <a:spcBef>
                <a:spcPts val="0"/>
              </a:spcBef>
              <a:spcAft>
                <a:spcPts val="600"/>
              </a:spcAft>
            </a:pPr>
            <a:endParaRPr lang="en-US" sz="2000">
              <a:latin typeface="Trebuchet MS" panose="020B0603020202020204" pitchFamily="34" charset="0"/>
            </a:endParaRPr>
          </a:p>
          <a:p>
            <a:pPr marL="0" lvl="1">
              <a:spcBef>
                <a:spcPts val="0"/>
              </a:spcBef>
              <a:spcAft>
                <a:spcPts val="600"/>
              </a:spcAft>
            </a:pPr>
            <a:endParaRPr lang="en-GB" b="1" spc="20" dirty="0">
              <a:solidFill>
                <a:schemeClr val="accent1"/>
              </a:solidFill>
              <a:latin typeface="Trebuchet MS" panose="020B0603020202020204" pitchFamily="34" charset="0"/>
            </a:endParaRPr>
          </a:p>
        </p:txBody>
      </p:sp>
      <p:sp>
        <p:nvSpPr>
          <p:cNvPr id="6" name="Text Placeholder 1">
            <a:extLst>
              <a:ext uri="{FF2B5EF4-FFF2-40B4-BE49-F238E27FC236}">
                <a16:creationId xmlns:a16="http://schemas.microsoft.com/office/drawing/2014/main" id="{BF767169-440C-476C-B39B-1FF9445CBBB6}"/>
              </a:ext>
            </a:extLst>
          </p:cNvPr>
          <p:cNvSpPr txBox="1">
            <a:spLocks/>
          </p:cNvSpPr>
          <p:nvPr/>
        </p:nvSpPr>
        <p:spPr>
          <a:xfrm>
            <a:off x="459013" y="3335895"/>
            <a:ext cx="10737350" cy="531557"/>
          </a:xfrm>
          <a:prstGeom prst="rect">
            <a:avLst/>
          </a:prstGeom>
        </p:spPr>
        <p:txBody>
          <a:bodyPr vert="horz" lIns="91440" tIns="45720" rIns="91440" bIns="45720" rtlCol="0">
            <a:normAutofit/>
          </a:bodyPr>
          <a:lstStyle>
            <a:lvl1pPr marR="0" indent="0" fontAlgn="auto">
              <a:lnSpc>
                <a:spcPct val="100000"/>
              </a:lnSpc>
              <a:spcBef>
                <a:spcPts val="0"/>
              </a:spcBef>
              <a:spcAft>
                <a:spcPts val="0"/>
              </a:spcAft>
              <a:buClrTx/>
              <a:buSzTx/>
              <a:buFont typeface="Arial" panose="020B0604020202020204" pitchFamily="34" charset="0"/>
              <a:buNone/>
              <a:tabLst/>
              <a:defRPr sz="2800" b="1">
                <a:latin typeface="Trebuchet MS" panose="020B0603020202020204" pitchFamily="34" charset="0"/>
              </a:defRPr>
            </a:lvl1pPr>
            <a:lvl2pPr indent="0">
              <a:lnSpc>
                <a:spcPct val="90000"/>
              </a:lnSpc>
              <a:spcBef>
                <a:spcPts val="500"/>
              </a:spcBef>
              <a:buFont typeface="Arial" panose="020B0604020202020204" pitchFamily="34" charset="0"/>
              <a:buNone/>
              <a:defRPr sz="2400"/>
            </a:lvl2pPr>
            <a:lvl3pPr indent="0">
              <a:lnSpc>
                <a:spcPct val="90000"/>
              </a:lnSpc>
              <a:spcBef>
                <a:spcPts val="500"/>
              </a:spcBef>
              <a:buFont typeface="Arial" panose="020B0604020202020204" pitchFamily="34" charset="0"/>
              <a:buNone/>
              <a:defRPr sz="2000"/>
            </a:lvl3pPr>
            <a:lvl4pPr indent="0">
              <a:lnSpc>
                <a:spcPct val="90000"/>
              </a:lnSpc>
              <a:spcBef>
                <a:spcPts val="500"/>
              </a:spcBef>
              <a:buFont typeface="Arial" panose="020B0604020202020204" pitchFamily="34" charset="0"/>
              <a:buNone/>
            </a:lvl4pPr>
            <a:lvl5pPr indent="0">
              <a:lnSpc>
                <a:spcPct val="90000"/>
              </a:lnSpc>
              <a:spcBef>
                <a:spcPts val="500"/>
              </a:spcBef>
              <a:buFont typeface="Arial" panose="020B0604020202020204" pitchFamily="34" charset="0"/>
              <a:buNone/>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en-US"/>
              <a:t>How is the HHFA different from the RHIS / HMIS?</a:t>
            </a:r>
            <a:endParaRPr lang="en-GB"/>
          </a:p>
        </p:txBody>
      </p:sp>
      <p:sp>
        <p:nvSpPr>
          <p:cNvPr id="7" name="Text Placeholder 2">
            <a:extLst>
              <a:ext uri="{FF2B5EF4-FFF2-40B4-BE49-F238E27FC236}">
                <a16:creationId xmlns:a16="http://schemas.microsoft.com/office/drawing/2014/main" id="{C015EF04-CA78-4755-884F-ACC0931499C9}"/>
              </a:ext>
            </a:extLst>
          </p:cNvPr>
          <p:cNvSpPr txBox="1">
            <a:spLocks/>
          </p:cNvSpPr>
          <p:nvPr/>
        </p:nvSpPr>
        <p:spPr>
          <a:xfrm>
            <a:off x="137697" y="4227197"/>
            <a:ext cx="11379983" cy="1311082"/>
          </a:xfrm>
          <a:prstGeom prst="rect">
            <a:avLst/>
          </a:prstGeom>
        </p:spPr>
        <p:txBody>
          <a:bodyPr vert="horz" lIns="91440" tIns="45720" rIns="91440" bIns="45720" rtlCol="0" anchor="t">
            <a:noAutofit/>
          </a:bodyPr>
          <a:lstStyle>
            <a:lvl1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sz="1800" b="0" kern="1200" spc="20" baseline="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28600" lvl="1">
              <a:lnSpc>
                <a:spcPct val="100000"/>
              </a:lnSpc>
              <a:spcBef>
                <a:spcPts val="0"/>
              </a:spcBef>
              <a:spcAft>
                <a:spcPts val="600"/>
              </a:spcAft>
            </a:pPr>
            <a:endParaRPr lang="en-US" sz="2000" b="1" spc="20">
              <a:solidFill>
                <a:srgbClr val="4472C4"/>
              </a:solidFill>
              <a:latin typeface="Trebuchet MS" panose="020B0603020202020204" pitchFamily="34" charset="0"/>
            </a:endParaRPr>
          </a:p>
          <a:p>
            <a:pPr marL="228600" lvl="1">
              <a:lnSpc>
                <a:spcPct val="100000"/>
              </a:lnSpc>
              <a:spcBef>
                <a:spcPts val="0"/>
              </a:spcBef>
              <a:spcAft>
                <a:spcPts val="600"/>
              </a:spcAft>
            </a:pPr>
            <a:endParaRPr lang="en-US" sz="2000">
              <a:latin typeface="Trebuchet MS" panose="020B0603020202020204" pitchFamily="34" charset="0"/>
            </a:endParaRPr>
          </a:p>
          <a:p>
            <a:pPr marL="228600" lvl="1">
              <a:lnSpc>
                <a:spcPct val="100000"/>
              </a:lnSpc>
              <a:spcBef>
                <a:spcPts val="0"/>
              </a:spcBef>
              <a:spcAft>
                <a:spcPts val="600"/>
              </a:spcAft>
            </a:pPr>
            <a:endParaRPr lang="en-US" sz="2000">
              <a:latin typeface="Trebuchet MS" panose="020B0603020202020204" pitchFamily="34" charset="0"/>
            </a:endParaRPr>
          </a:p>
          <a:p>
            <a:pPr marL="228600" lvl="1">
              <a:lnSpc>
                <a:spcPct val="100000"/>
              </a:lnSpc>
              <a:spcBef>
                <a:spcPts val="0"/>
              </a:spcBef>
              <a:spcAft>
                <a:spcPts val="600"/>
              </a:spcAft>
            </a:pPr>
            <a:endParaRPr lang="en-US" sz="2000">
              <a:latin typeface="Trebuchet MS" panose="020B0603020202020204" pitchFamily="34" charset="0"/>
            </a:endParaRPr>
          </a:p>
          <a:p>
            <a:pPr marL="0" lvl="1">
              <a:spcBef>
                <a:spcPts val="0"/>
              </a:spcBef>
              <a:spcAft>
                <a:spcPts val="600"/>
              </a:spcAft>
            </a:pPr>
            <a:endParaRPr lang="en-GB" b="1" spc="20" dirty="0">
              <a:solidFill>
                <a:schemeClr val="accent1"/>
              </a:solidFill>
              <a:latin typeface="Trebuchet MS" panose="020B0603020202020204" pitchFamily="34" charset="0"/>
            </a:endParaRPr>
          </a:p>
        </p:txBody>
      </p:sp>
      <p:sp>
        <p:nvSpPr>
          <p:cNvPr id="8" name="Text Placeholder 2">
            <a:extLst>
              <a:ext uri="{FF2B5EF4-FFF2-40B4-BE49-F238E27FC236}">
                <a16:creationId xmlns:a16="http://schemas.microsoft.com/office/drawing/2014/main" id="{A70CBAAC-28AB-4D81-B811-D58BF99C6173}"/>
              </a:ext>
            </a:extLst>
          </p:cNvPr>
          <p:cNvSpPr txBox="1">
            <a:spLocks/>
          </p:cNvSpPr>
          <p:nvPr/>
        </p:nvSpPr>
        <p:spPr>
          <a:xfrm>
            <a:off x="262070" y="4122654"/>
            <a:ext cx="11667860" cy="2684451"/>
          </a:xfrm>
          <a:prstGeom prst="rect">
            <a:avLst/>
          </a:prstGeom>
        </p:spPr>
        <p:txBody>
          <a:bodyPr vert="horz" lIns="91440" tIns="45720" rIns="91440" bIns="45720" rtlCol="0" anchor="t">
            <a:noAutofit/>
          </a:bodyPr>
          <a:lstStyle>
            <a:lvl1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sz="1800" b="0" kern="1200" spc="20" baseline="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571500" lvl="1" indent="-342900">
              <a:lnSpc>
                <a:spcPct val="100000"/>
              </a:lnSpc>
              <a:spcBef>
                <a:spcPts val="0"/>
              </a:spcBef>
              <a:spcAft>
                <a:spcPts val="1800"/>
              </a:spcAft>
              <a:buFont typeface="Arial" panose="020B0604020202020204" pitchFamily="34" charset="0"/>
              <a:buChar char="•"/>
            </a:pPr>
            <a:r>
              <a:rPr lang="en-US" sz="2000">
                <a:latin typeface="Trebuchet MS" panose="020B0603020202020204" pitchFamily="34" charset="0"/>
              </a:rPr>
              <a:t>Done at </a:t>
            </a:r>
            <a:r>
              <a:rPr lang="en-US" sz="2000" b="1">
                <a:latin typeface="Trebuchet MS" panose="020B0603020202020204" pitchFamily="34" charset="0"/>
              </a:rPr>
              <a:t>intervals</a:t>
            </a:r>
            <a:r>
              <a:rPr lang="en-US" sz="2000">
                <a:latin typeface="Trebuchet MS" panose="020B0603020202020204" pitchFamily="34" charset="0"/>
              </a:rPr>
              <a:t> of a few years</a:t>
            </a:r>
          </a:p>
          <a:p>
            <a:pPr marL="571500" lvl="1" indent="-342900">
              <a:lnSpc>
                <a:spcPct val="100000"/>
              </a:lnSpc>
              <a:spcBef>
                <a:spcPts val="0"/>
              </a:spcBef>
              <a:spcAft>
                <a:spcPts val="1800"/>
              </a:spcAft>
              <a:buFont typeface="Arial" panose="020B0604020202020204" pitchFamily="34" charset="0"/>
              <a:buChar char="•"/>
            </a:pPr>
            <a:r>
              <a:rPr lang="en-US" sz="2000">
                <a:latin typeface="Trebuchet MS" panose="020B0603020202020204" pitchFamily="34" charset="0"/>
              </a:rPr>
              <a:t>Collects data on service aspects that </a:t>
            </a:r>
            <a:r>
              <a:rPr lang="en-US" sz="2000" b="1">
                <a:latin typeface="Trebuchet MS" panose="020B0603020202020204" pitchFamily="34" charset="0"/>
              </a:rPr>
              <a:t>usually can’t be collected through RHIS/HMIS </a:t>
            </a:r>
          </a:p>
          <a:p>
            <a:pPr marL="571500" lvl="1" indent="-342900">
              <a:lnSpc>
                <a:spcPct val="100000"/>
              </a:lnSpc>
              <a:spcBef>
                <a:spcPts val="0"/>
              </a:spcBef>
              <a:spcAft>
                <a:spcPts val="1800"/>
              </a:spcAft>
              <a:buFont typeface="Arial" panose="020B0604020202020204" pitchFamily="34" charset="0"/>
              <a:buChar char="•"/>
            </a:pPr>
            <a:r>
              <a:rPr lang="en-US" sz="2000">
                <a:latin typeface="Trebuchet MS" panose="020B0603020202020204" pitchFamily="34" charset="0"/>
              </a:rPr>
              <a:t>Data collected by </a:t>
            </a:r>
            <a:r>
              <a:rPr lang="en-US" sz="2000" b="1">
                <a:latin typeface="Trebuchet MS" panose="020B0603020202020204" pitchFamily="34" charset="0"/>
              </a:rPr>
              <a:t>external</a:t>
            </a:r>
            <a:r>
              <a:rPr lang="en-US" sz="2000">
                <a:latin typeface="Trebuchet MS" panose="020B0603020202020204" pitchFamily="34" charset="0"/>
              </a:rPr>
              <a:t> teams </a:t>
            </a:r>
            <a:r>
              <a:rPr lang="en-US" sz="2000">
                <a:latin typeface="Trebuchet MS" panose="020B0603020202020204" pitchFamily="34" charset="0"/>
                <a:sym typeface="Wingdings" panose="05000000000000000000" pitchFamily="2" charset="2"/>
              </a:rPr>
              <a:t> objective</a:t>
            </a:r>
          </a:p>
          <a:p>
            <a:pPr marL="228600" lvl="1">
              <a:lnSpc>
                <a:spcPct val="100000"/>
              </a:lnSpc>
              <a:spcBef>
                <a:spcPts val="0"/>
              </a:spcBef>
              <a:spcAft>
                <a:spcPts val="1800"/>
              </a:spcAft>
            </a:pPr>
            <a:r>
              <a:rPr lang="en-US" sz="2000">
                <a:latin typeface="Trebuchet MS" panose="020B0603020202020204" pitchFamily="34" charset="0"/>
                <a:sym typeface="Wingdings" panose="05000000000000000000" pitchFamily="2" charset="2"/>
              </a:rPr>
              <a:t>					</a:t>
            </a:r>
            <a:r>
              <a:rPr lang="en-US" sz="1800">
                <a:latin typeface="Trebuchet MS" panose="020B0603020202020204" pitchFamily="34" charset="0"/>
                <a:sym typeface="Wingdings" panose="05000000000000000000" pitchFamily="2" charset="2"/>
              </a:rPr>
              <a:t>   (Precursor to accreditation system)</a:t>
            </a:r>
            <a:endParaRPr lang="en-US" sz="1800">
              <a:latin typeface="Trebuchet MS" panose="020B0603020202020204" pitchFamily="34" charset="0"/>
            </a:endParaRPr>
          </a:p>
          <a:p>
            <a:pPr marL="228600" lvl="1">
              <a:lnSpc>
                <a:spcPct val="100000"/>
              </a:lnSpc>
              <a:spcBef>
                <a:spcPts val="0"/>
              </a:spcBef>
              <a:spcAft>
                <a:spcPts val="1200"/>
              </a:spcAft>
            </a:pPr>
            <a:endParaRPr lang="en-US" spc="20">
              <a:solidFill>
                <a:srgbClr val="4472C4"/>
              </a:solidFill>
              <a:latin typeface="Trebuchet MS" panose="020B0603020202020204" pitchFamily="34" charset="0"/>
            </a:endParaRPr>
          </a:p>
          <a:p>
            <a:pPr marL="228600" lvl="1">
              <a:lnSpc>
                <a:spcPct val="100000"/>
              </a:lnSpc>
              <a:spcBef>
                <a:spcPts val="0"/>
              </a:spcBef>
              <a:spcAft>
                <a:spcPts val="1200"/>
              </a:spcAft>
            </a:pPr>
            <a:endParaRPr lang="en-US">
              <a:latin typeface="Trebuchet MS" panose="020B0603020202020204" pitchFamily="34" charset="0"/>
            </a:endParaRPr>
          </a:p>
          <a:p>
            <a:pPr marL="228600" lvl="1">
              <a:lnSpc>
                <a:spcPct val="100000"/>
              </a:lnSpc>
              <a:spcBef>
                <a:spcPts val="0"/>
              </a:spcBef>
              <a:spcAft>
                <a:spcPts val="1200"/>
              </a:spcAft>
            </a:pPr>
            <a:endParaRPr lang="en-US">
              <a:latin typeface="Trebuchet MS" panose="020B0603020202020204" pitchFamily="34" charset="0"/>
            </a:endParaRPr>
          </a:p>
          <a:p>
            <a:pPr marL="228600" lvl="1">
              <a:lnSpc>
                <a:spcPct val="100000"/>
              </a:lnSpc>
              <a:spcBef>
                <a:spcPts val="0"/>
              </a:spcBef>
              <a:spcAft>
                <a:spcPts val="1200"/>
              </a:spcAft>
            </a:pPr>
            <a:endParaRPr lang="en-US">
              <a:latin typeface="Trebuchet MS" panose="020B0603020202020204" pitchFamily="34" charset="0"/>
            </a:endParaRPr>
          </a:p>
          <a:p>
            <a:pPr marL="0" lvl="1">
              <a:spcBef>
                <a:spcPts val="0"/>
              </a:spcBef>
              <a:spcAft>
                <a:spcPts val="1200"/>
              </a:spcAft>
            </a:pPr>
            <a:endParaRPr lang="en-GB" spc="20" dirty="0">
              <a:solidFill>
                <a:schemeClr val="accent1"/>
              </a:solidFill>
              <a:latin typeface="Trebuchet MS" panose="020B0603020202020204" pitchFamily="34" charset="0"/>
            </a:endParaRPr>
          </a:p>
        </p:txBody>
      </p:sp>
      <p:graphicFrame>
        <p:nvGraphicFramePr>
          <p:cNvPr id="10" name="Diagram 9">
            <a:extLst>
              <a:ext uri="{FF2B5EF4-FFF2-40B4-BE49-F238E27FC236}">
                <a16:creationId xmlns:a16="http://schemas.microsoft.com/office/drawing/2014/main" id="{028A0BF0-DE96-4816-A9FA-CB26BCF2B11E}"/>
              </a:ext>
            </a:extLst>
          </p:cNvPr>
          <p:cNvGraphicFramePr/>
          <p:nvPr>
            <p:extLst>
              <p:ext uri="{D42A27DB-BD31-4B8C-83A1-F6EECF244321}">
                <p14:modId xmlns:p14="http://schemas.microsoft.com/office/powerpoint/2010/main" val="265204567"/>
              </p:ext>
            </p:extLst>
          </p:nvPr>
        </p:nvGraphicFramePr>
        <p:xfrm>
          <a:off x="1" y="6326443"/>
          <a:ext cx="12192000" cy="53155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19" name="Diagram 18">
            <a:extLst>
              <a:ext uri="{FF2B5EF4-FFF2-40B4-BE49-F238E27FC236}">
                <a16:creationId xmlns:a16="http://schemas.microsoft.com/office/drawing/2014/main" id="{5415C279-A08B-4B0F-815E-B173580F8DE4}"/>
              </a:ext>
            </a:extLst>
          </p:cNvPr>
          <p:cNvGraphicFramePr/>
          <p:nvPr>
            <p:extLst>
              <p:ext uri="{D42A27DB-BD31-4B8C-83A1-F6EECF244321}">
                <p14:modId xmlns:p14="http://schemas.microsoft.com/office/powerpoint/2010/main" val="3594769579"/>
              </p:ext>
            </p:extLst>
          </p:nvPr>
        </p:nvGraphicFramePr>
        <p:xfrm>
          <a:off x="0" y="6415166"/>
          <a:ext cx="11976100" cy="460204"/>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Tree>
    <p:extLst>
      <p:ext uri="{BB962C8B-B14F-4D97-AF65-F5344CB8AC3E}">
        <p14:creationId xmlns:p14="http://schemas.microsoft.com/office/powerpoint/2010/main" val="957033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4EF607C6-85A2-4884-B4DD-6D38CC15CFC0}"/>
              </a:ext>
            </a:extLst>
          </p:cNvPr>
          <p:cNvSpPr>
            <a:spLocks noGrp="1"/>
          </p:cNvSpPr>
          <p:nvPr>
            <p:ph type="body" sz="quarter" idx="11"/>
          </p:nvPr>
        </p:nvSpPr>
        <p:spPr>
          <a:xfrm>
            <a:off x="459014" y="444335"/>
            <a:ext cx="10737350" cy="531557"/>
          </a:xfrm>
        </p:spPr>
        <p:txBody>
          <a:bodyPr vert="horz" lIns="91440" tIns="45720" rIns="91440" bIns="45720" rtlCol="0">
            <a:normAutofit/>
          </a:bodyPr>
          <a:lstStyle/>
          <a:p>
            <a:r>
              <a:rPr lang="en-US">
                <a:latin typeface="Trebuchet MS" panose="020B0603020202020204" pitchFamily="34" charset="0"/>
              </a:rPr>
              <a:t>Why </a:t>
            </a:r>
            <a:r>
              <a:rPr lang="en-US" dirty="0">
                <a:latin typeface="Trebuchet MS" panose="020B0603020202020204" pitchFamily="34" charset="0"/>
              </a:rPr>
              <a:t>should a country conduct an HHFA?</a:t>
            </a:r>
            <a:endParaRPr lang="en-GB" dirty="0">
              <a:latin typeface="Trebuchet MS" panose="020B0603020202020204" pitchFamily="34" charset="0"/>
            </a:endParaRPr>
          </a:p>
        </p:txBody>
      </p:sp>
      <p:sp>
        <p:nvSpPr>
          <p:cNvPr id="3" name="Text Placeholder 2">
            <a:extLst>
              <a:ext uri="{FF2B5EF4-FFF2-40B4-BE49-F238E27FC236}">
                <a16:creationId xmlns:a16="http://schemas.microsoft.com/office/drawing/2014/main" id="{B6CD8637-F10E-4BA9-B657-1C7AA8553C25}"/>
              </a:ext>
            </a:extLst>
          </p:cNvPr>
          <p:cNvSpPr>
            <a:spLocks noGrp="1"/>
          </p:cNvSpPr>
          <p:nvPr>
            <p:ph type="body" sz="quarter" idx="12"/>
          </p:nvPr>
        </p:nvSpPr>
        <p:spPr>
          <a:xfrm>
            <a:off x="448556" y="1412493"/>
            <a:ext cx="11743444" cy="4972833"/>
          </a:xfrm>
          <a:ln>
            <a:noFill/>
          </a:ln>
        </p:spPr>
        <p:txBody>
          <a:bodyPr/>
          <a:lstStyle/>
          <a:p>
            <a:pPr marL="342900" indent="-342900">
              <a:buFont typeface="Arial" panose="020B0604020202020204" pitchFamily="34" charset="0"/>
              <a:buChar char="•"/>
            </a:pPr>
            <a:r>
              <a:rPr lang="en-US" sz="2400">
                <a:latin typeface="Trebuchet MS" panose="020B0603020202020204" pitchFamily="34" charset="0"/>
              </a:rPr>
              <a:t>HHFA </a:t>
            </a:r>
            <a:r>
              <a:rPr lang="en-US" sz="2400" dirty="0">
                <a:latin typeface="Trebuchet MS" panose="020B0603020202020204" pitchFamily="34" charset="0"/>
              </a:rPr>
              <a:t>shows </a:t>
            </a:r>
            <a:r>
              <a:rPr lang="en-US" sz="2400" b="1" dirty="0">
                <a:solidFill>
                  <a:srgbClr val="0070C0"/>
                </a:solidFill>
                <a:latin typeface="Trebuchet MS" panose="020B0603020202020204" pitchFamily="34" charset="0"/>
              </a:rPr>
              <a:t>how well the service delivery system is working</a:t>
            </a:r>
            <a:r>
              <a:rPr lang="en-US" sz="2400" dirty="0">
                <a:latin typeface="Trebuchet MS" panose="020B0603020202020204" pitchFamily="34" charset="0"/>
              </a:rPr>
              <a:t>:</a:t>
            </a:r>
          </a:p>
          <a:p>
            <a:pPr marL="342900" indent="-342900">
              <a:buFont typeface="Wingdings" panose="05000000000000000000" pitchFamily="2" charset="2"/>
              <a:buChar char="§"/>
            </a:pPr>
            <a:endParaRPr lang="en-US" sz="2000" b="1">
              <a:solidFill>
                <a:srgbClr val="0070C0"/>
              </a:solidFill>
              <a:latin typeface="Trebuchet MS" panose="020B0603020202020204" pitchFamily="34" charset="0"/>
            </a:endParaRPr>
          </a:p>
          <a:p>
            <a:pPr marL="342900" indent="-342900">
              <a:buFont typeface="Wingdings" panose="05000000000000000000" pitchFamily="2" charset="2"/>
              <a:buChar char="§"/>
            </a:pPr>
            <a:endParaRPr lang="en-US" sz="2000" b="1" dirty="0">
              <a:solidFill>
                <a:srgbClr val="0070C0"/>
              </a:solidFill>
              <a:latin typeface="Trebuchet MS" panose="020B0603020202020204" pitchFamily="34" charset="0"/>
            </a:endParaRPr>
          </a:p>
          <a:p>
            <a:pPr marL="800100" lvl="2" indent="-342900">
              <a:spcBef>
                <a:spcPts val="0"/>
              </a:spcBef>
              <a:spcAft>
                <a:spcPts val="1800"/>
              </a:spcAft>
              <a:buFont typeface="Arial" panose="020B0604020202020204" pitchFamily="34" charset="0"/>
              <a:buChar char="•"/>
            </a:pPr>
            <a:r>
              <a:rPr lang="en-US" sz="2400" b="1">
                <a:latin typeface="Trebuchet MS" panose="020B0603020202020204" pitchFamily="34" charset="0"/>
                <a:sym typeface="Wingdings" panose="05000000000000000000" pitchFamily="2" charset="2"/>
              </a:rPr>
              <a:t>Identify strengths &amp; gaps:</a:t>
            </a:r>
            <a:endParaRPr lang="en-US" sz="2400">
              <a:latin typeface="Trebuchet MS" panose="020B0603020202020204" pitchFamily="34" charset="0"/>
              <a:sym typeface="Wingdings" panose="05000000000000000000" pitchFamily="2" charset="2"/>
            </a:endParaRPr>
          </a:p>
          <a:p>
            <a:pPr marL="1200150" lvl="3" indent="-285750">
              <a:spcBef>
                <a:spcPts val="0"/>
              </a:spcBef>
              <a:spcAft>
                <a:spcPts val="1200"/>
              </a:spcAft>
              <a:buFont typeface="Calibri" panose="020F0502020204030204" pitchFamily="34" charset="0"/>
              <a:buChar char="‒"/>
            </a:pPr>
            <a:r>
              <a:rPr lang="en-US" sz="2000">
                <a:latin typeface="Trebuchet MS" panose="020B0603020202020204" pitchFamily="34" charset="0"/>
                <a:sym typeface="Wingdings" panose="05000000000000000000" pitchFamily="2" charset="2"/>
              </a:rPr>
              <a:t>Are some programmes/services </a:t>
            </a:r>
            <a:r>
              <a:rPr lang="en-US" sz="2000" dirty="0">
                <a:latin typeface="Trebuchet MS" panose="020B0603020202020204" pitchFamily="34" charset="0"/>
                <a:sym typeface="Wingdings" panose="05000000000000000000" pitchFamily="2" charset="2"/>
              </a:rPr>
              <a:t>working better than others?</a:t>
            </a:r>
          </a:p>
          <a:p>
            <a:pPr marL="1200150" lvl="3" indent="-285750">
              <a:spcBef>
                <a:spcPts val="0"/>
              </a:spcBef>
              <a:spcAft>
                <a:spcPts val="1200"/>
              </a:spcAft>
              <a:buFont typeface="Calibri" panose="020F0502020204030204" pitchFamily="34" charset="0"/>
              <a:buChar char="‒"/>
            </a:pPr>
            <a:r>
              <a:rPr lang="en-US" sz="2000">
                <a:latin typeface="Trebuchet MS" panose="020B0603020202020204" pitchFamily="34" charset="0"/>
                <a:sym typeface="Wingdings" panose="05000000000000000000" pitchFamily="2" charset="2"/>
              </a:rPr>
              <a:t>Are some parts of the country doing better than others?</a:t>
            </a:r>
            <a:endParaRPr lang="en-US" sz="2000" dirty="0">
              <a:latin typeface="Trebuchet MS" panose="020B0603020202020204" pitchFamily="34" charset="0"/>
              <a:sym typeface="Wingdings" panose="05000000000000000000" pitchFamily="2" charset="2"/>
            </a:endParaRPr>
          </a:p>
          <a:p>
            <a:pPr marL="1200150" lvl="3" indent="-285750">
              <a:spcBef>
                <a:spcPts val="0"/>
              </a:spcBef>
              <a:spcAft>
                <a:spcPts val="1200"/>
              </a:spcAft>
              <a:buFont typeface="Calibri" panose="020F0502020204030204" pitchFamily="34" charset="0"/>
              <a:buChar char="‒"/>
            </a:pPr>
            <a:r>
              <a:rPr lang="en-US" sz="2000">
                <a:latin typeface="Trebuchet MS" panose="020B0603020202020204" pitchFamily="34" charset="0"/>
                <a:sym typeface="Wingdings" panose="05000000000000000000" pitchFamily="2" charset="2"/>
              </a:rPr>
              <a:t>What kinds of items or systems are missing or weak? </a:t>
            </a:r>
          </a:p>
          <a:p>
            <a:pPr marL="742950" lvl="2" indent="-285750">
              <a:spcBef>
                <a:spcPts val="0"/>
              </a:spcBef>
              <a:buFont typeface="Calibri" panose="020F0502020204030204" pitchFamily="34" charset="0"/>
              <a:buChar char="‒"/>
            </a:pPr>
            <a:endParaRPr lang="en-US" dirty="0">
              <a:latin typeface="Trebuchet MS" panose="020B0603020202020204" pitchFamily="34" charset="0"/>
              <a:sym typeface="Wingdings" panose="05000000000000000000" pitchFamily="2" charset="2"/>
            </a:endParaRPr>
          </a:p>
          <a:p>
            <a:pPr marL="800100" lvl="2" indent="-342900">
              <a:spcBef>
                <a:spcPts val="0"/>
              </a:spcBef>
              <a:spcAft>
                <a:spcPts val="600"/>
              </a:spcAft>
              <a:buFont typeface="Arial" panose="020B0604020202020204" pitchFamily="34" charset="0"/>
              <a:buChar char="•"/>
            </a:pPr>
            <a:r>
              <a:rPr lang="en-US" sz="2400" b="1">
                <a:latin typeface="Trebuchet MS" panose="020B0603020202020204" pitchFamily="34" charset="0"/>
                <a:sym typeface="Wingdings" panose="05000000000000000000" pitchFamily="2" charset="2"/>
              </a:rPr>
              <a:t>Monitor </a:t>
            </a:r>
            <a:r>
              <a:rPr lang="en-US" sz="2400" b="1" dirty="0">
                <a:latin typeface="Trebuchet MS" panose="020B0603020202020204" pitchFamily="34" charset="0"/>
                <a:sym typeface="Wingdings" panose="05000000000000000000" pitchFamily="2" charset="2"/>
              </a:rPr>
              <a:t>changes</a:t>
            </a:r>
            <a:r>
              <a:rPr lang="en-US" sz="2400" dirty="0">
                <a:latin typeface="Trebuchet MS" panose="020B0603020202020204" pitchFamily="34" charset="0"/>
                <a:sym typeface="Wingdings" panose="05000000000000000000" pitchFamily="2" charset="2"/>
              </a:rPr>
              <a:t> in service delivery system </a:t>
            </a:r>
            <a:r>
              <a:rPr lang="en-US" sz="2400">
                <a:latin typeface="Trebuchet MS" panose="020B0603020202020204" pitchFamily="34" charset="0"/>
                <a:sym typeface="Wingdings" panose="05000000000000000000" pitchFamily="2" charset="2"/>
              </a:rPr>
              <a:t>over time</a:t>
            </a:r>
          </a:p>
          <a:p>
            <a:pPr marL="457200" lvl="2">
              <a:spcBef>
                <a:spcPts val="0"/>
              </a:spcBef>
            </a:pPr>
            <a:r>
              <a:rPr lang="en-US">
                <a:latin typeface="Trebuchet MS" panose="020B0603020202020204" pitchFamily="34" charset="0"/>
                <a:sym typeface="Wingdings" panose="05000000000000000000" pitchFamily="2" charset="2"/>
              </a:rPr>
              <a:t>	</a:t>
            </a:r>
          </a:p>
          <a:p>
            <a:pPr marL="457200" lvl="2">
              <a:spcBef>
                <a:spcPts val="0"/>
              </a:spcBef>
            </a:pPr>
            <a:endParaRPr lang="en-US" dirty="0">
              <a:latin typeface="Trebuchet MS" panose="020B0603020202020204" pitchFamily="34" charset="0"/>
            </a:endParaRPr>
          </a:p>
          <a:p>
            <a:pPr marL="342900" indent="-342900">
              <a:buFont typeface="Arial" panose="020B0604020202020204" pitchFamily="34" charset="0"/>
              <a:buChar char="•"/>
            </a:pPr>
            <a:r>
              <a:rPr lang="en-US" sz="2400">
                <a:latin typeface="Trebuchet MS" panose="020B0603020202020204" pitchFamily="34" charset="0"/>
              </a:rPr>
              <a:t>HHFA can provide </a:t>
            </a:r>
            <a:r>
              <a:rPr lang="en-US" sz="2400" b="1">
                <a:solidFill>
                  <a:srgbClr val="0070C0"/>
                </a:solidFill>
                <a:latin typeface="Trebuchet MS" panose="020B0603020202020204" pitchFamily="34" charset="0"/>
              </a:rPr>
              <a:t>information not available from any other sources.</a:t>
            </a:r>
            <a:endParaRPr lang="en-US" sz="2400" b="1" dirty="0">
              <a:solidFill>
                <a:srgbClr val="0070C0"/>
              </a:solidFill>
              <a:latin typeface="Trebuchet MS" panose="020B0603020202020204" pitchFamily="34" charset="0"/>
            </a:endParaRPr>
          </a:p>
        </p:txBody>
      </p:sp>
      <p:sp>
        <p:nvSpPr>
          <p:cNvPr id="4" name="Text Placeholder 3">
            <a:extLst>
              <a:ext uri="{FF2B5EF4-FFF2-40B4-BE49-F238E27FC236}">
                <a16:creationId xmlns:a16="http://schemas.microsoft.com/office/drawing/2014/main" id="{97CDE372-38BC-470C-86FF-4F1230D58400}"/>
              </a:ext>
            </a:extLst>
          </p:cNvPr>
          <p:cNvSpPr>
            <a:spLocks noGrp="1"/>
          </p:cNvSpPr>
          <p:nvPr>
            <p:ph type="body" sz="quarter" idx="10"/>
          </p:nvPr>
        </p:nvSpPr>
        <p:spPr/>
        <p:txBody>
          <a:bodyPr>
            <a:normAutofit fontScale="77500" lnSpcReduction="20000"/>
          </a:bodyPr>
          <a:lstStyle/>
          <a:p>
            <a:endParaRPr lang="en-GB"/>
          </a:p>
        </p:txBody>
      </p:sp>
      <p:grpSp>
        <p:nvGrpSpPr>
          <p:cNvPr id="7" name="Group 6">
            <a:extLst>
              <a:ext uri="{FF2B5EF4-FFF2-40B4-BE49-F238E27FC236}">
                <a16:creationId xmlns:a16="http://schemas.microsoft.com/office/drawing/2014/main" id="{A9AB791E-C192-4E7E-86A4-50FE3D9D656F}"/>
              </a:ext>
            </a:extLst>
          </p:cNvPr>
          <p:cNvGrpSpPr/>
          <p:nvPr/>
        </p:nvGrpSpPr>
        <p:grpSpPr>
          <a:xfrm>
            <a:off x="8949481" y="2361308"/>
            <a:ext cx="2946489" cy="2702307"/>
            <a:chOff x="8949481" y="2361308"/>
            <a:chExt cx="2946489" cy="2702307"/>
          </a:xfrm>
        </p:grpSpPr>
        <p:sp>
          <p:nvSpPr>
            <p:cNvPr id="5" name="Rectangle 4">
              <a:extLst>
                <a:ext uri="{FF2B5EF4-FFF2-40B4-BE49-F238E27FC236}">
                  <a16:creationId xmlns:a16="http://schemas.microsoft.com/office/drawing/2014/main" id="{F9C55719-B622-4225-AFB8-BDF16DFB0FC3}"/>
                </a:ext>
              </a:extLst>
            </p:cNvPr>
            <p:cNvSpPr/>
            <p:nvPr/>
          </p:nvSpPr>
          <p:spPr>
            <a:xfrm>
              <a:off x="9646154" y="2361308"/>
              <a:ext cx="2249816" cy="2702307"/>
            </a:xfrm>
            <a:prstGeom prst="rect">
              <a:avLst/>
            </a:prstGeom>
            <a:solidFill>
              <a:schemeClr val="accent1">
                <a:lumMod val="20000"/>
                <a:lumOff val="8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noAutofit/>
            </a:bodyPr>
            <a:lstStyle/>
            <a:p>
              <a:pPr>
                <a:spcBef>
                  <a:spcPts val="1200"/>
                </a:spcBef>
              </a:pPr>
              <a:r>
                <a:rPr lang="en-US" sz="2000" b="1">
                  <a:solidFill>
                    <a:schemeClr val="tx1"/>
                  </a:solidFill>
                  <a:latin typeface="Trebuchet MS" panose="020B0603020202020204" pitchFamily="34" charset="0"/>
                  <a:sym typeface="Wingdings" panose="05000000000000000000" pitchFamily="2" charset="2"/>
                </a:rPr>
                <a:t>Evidence </a:t>
              </a:r>
              <a:r>
                <a:rPr lang="en-US" sz="2000">
                  <a:solidFill>
                    <a:schemeClr val="tx1"/>
                  </a:solidFill>
                  <a:latin typeface="Trebuchet MS" panose="020B0603020202020204" pitchFamily="34" charset="0"/>
                  <a:sym typeface="Wingdings" panose="05000000000000000000" pitchFamily="2" charset="2"/>
                </a:rPr>
                <a:t>for: </a:t>
              </a:r>
            </a:p>
            <a:p>
              <a:pPr marL="285750" indent="-285750">
                <a:spcBef>
                  <a:spcPts val="1200"/>
                </a:spcBef>
                <a:buFontTx/>
                <a:buChar char="-"/>
              </a:pPr>
              <a:r>
                <a:rPr lang="en-US" sz="2000">
                  <a:solidFill>
                    <a:schemeClr val="tx1"/>
                  </a:solidFill>
                  <a:latin typeface="Trebuchet MS" panose="020B0603020202020204" pitchFamily="34" charset="0"/>
                  <a:sym typeface="Wingdings" panose="05000000000000000000" pitchFamily="2" charset="2"/>
                </a:rPr>
                <a:t>Policy-making,</a:t>
              </a:r>
            </a:p>
            <a:p>
              <a:pPr marL="285750" indent="-285750">
                <a:spcBef>
                  <a:spcPts val="1200"/>
                </a:spcBef>
                <a:buFontTx/>
                <a:buChar char="-"/>
              </a:pPr>
              <a:r>
                <a:rPr lang="en-US" sz="2000">
                  <a:solidFill>
                    <a:schemeClr val="tx1"/>
                  </a:solidFill>
                  <a:latin typeface="Trebuchet MS" panose="020B0603020202020204" pitchFamily="34" charset="0"/>
                  <a:sym typeface="Wingdings" panose="05000000000000000000" pitchFamily="2" charset="2"/>
                </a:rPr>
                <a:t>Planning </a:t>
              </a:r>
            </a:p>
            <a:p>
              <a:pPr marL="285750" indent="-285750">
                <a:spcBef>
                  <a:spcPts val="1200"/>
                </a:spcBef>
                <a:buFontTx/>
                <a:buChar char="-"/>
              </a:pPr>
              <a:r>
                <a:rPr lang="en-US" sz="2000">
                  <a:solidFill>
                    <a:schemeClr val="tx1"/>
                  </a:solidFill>
                  <a:latin typeface="Trebuchet MS" panose="020B0603020202020204" pitchFamily="34" charset="0"/>
                  <a:sym typeface="Wingdings" panose="05000000000000000000" pitchFamily="2" charset="2"/>
                </a:rPr>
                <a:t>Advocacy </a:t>
              </a:r>
            </a:p>
            <a:p>
              <a:pPr marL="285750" indent="-285750">
                <a:spcBef>
                  <a:spcPts val="1200"/>
                </a:spcBef>
                <a:buFontTx/>
                <a:buChar char="-"/>
              </a:pPr>
              <a:r>
                <a:rPr lang="en-US" sz="2000">
                  <a:solidFill>
                    <a:schemeClr val="tx1"/>
                  </a:solidFill>
                  <a:latin typeface="Trebuchet MS" panose="020B0603020202020204" pitchFamily="34" charset="0"/>
                  <a:sym typeface="Wingdings" panose="05000000000000000000" pitchFamily="2" charset="2"/>
                </a:rPr>
                <a:t> Resource allocation</a:t>
              </a:r>
            </a:p>
          </p:txBody>
        </p:sp>
        <p:sp>
          <p:nvSpPr>
            <p:cNvPr id="8" name="Arrow: Right 7">
              <a:extLst>
                <a:ext uri="{FF2B5EF4-FFF2-40B4-BE49-F238E27FC236}">
                  <a16:creationId xmlns:a16="http://schemas.microsoft.com/office/drawing/2014/main" id="{53EEADAF-3B0B-4563-A664-CAF1CE3006AA}"/>
                </a:ext>
              </a:extLst>
            </p:cNvPr>
            <p:cNvSpPr/>
            <p:nvPr/>
          </p:nvSpPr>
          <p:spPr>
            <a:xfrm>
              <a:off x="8949481" y="3267866"/>
              <a:ext cx="400643" cy="889189"/>
            </a:xfrm>
            <a:prstGeom prst="rightArrow">
              <a:avLst>
                <a:gd name="adj1" fmla="val 40311"/>
                <a:gd name="adj2" fmla="val 50000"/>
              </a:avLst>
            </a:prstGeom>
            <a:noFill/>
            <a:ln w="38100">
              <a:solidFill>
                <a:srgbClr val="4472C4">
                  <a:alpha val="95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aphicFrame>
        <p:nvGraphicFramePr>
          <p:cNvPr id="9" name="Diagram 8">
            <a:extLst>
              <a:ext uri="{FF2B5EF4-FFF2-40B4-BE49-F238E27FC236}">
                <a16:creationId xmlns:a16="http://schemas.microsoft.com/office/drawing/2014/main" id="{8FA7C903-E24C-43C5-A1C3-9425DD8AE6B1}"/>
              </a:ext>
            </a:extLst>
          </p:cNvPr>
          <p:cNvGraphicFramePr/>
          <p:nvPr>
            <p:extLst>
              <p:ext uri="{D42A27DB-BD31-4B8C-83A1-F6EECF244321}">
                <p14:modId xmlns:p14="http://schemas.microsoft.com/office/powerpoint/2010/main" val="3594769579"/>
              </p:ext>
            </p:extLst>
          </p:nvPr>
        </p:nvGraphicFramePr>
        <p:xfrm>
          <a:off x="0" y="6415166"/>
          <a:ext cx="11976100" cy="46020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6083210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4" end="4"/>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5" end="5"/>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7"/>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3">
                                            <p:txEl>
                                              <p:pRg st="11" end="1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1_Office Theme">
  <a:themeElements>
    <a:clrScheme name="WHO DDI 2">
      <a:dk1>
        <a:srgbClr val="000000"/>
      </a:dk1>
      <a:lt1>
        <a:srgbClr val="FFFFFF"/>
      </a:lt1>
      <a:dk2>
        <a:srgbClr val="002C5F"/>
      </a:dk2>
      <a:lt2>
        <a:srgbClr val="EBEBEB"/>
      </a:lt2>
      <a:accent1>
        <a:srgbClr val="008DC9"/>
      </a:accent1>
      <a:accent2>
        <a:srgbClr val="78D5FF"/>
      </a:accent2>
      <a:accent3>
        <a:srgbClr val="FFCC00"/>
      </a:accent3>
      <a:accent4>
        <a:srgbClr val="002C5F"/>
      </a:accent4>
      <a:accent5>
        <a:srgbClr val="00A173"/>
      </a:accent5>
      <a:accent6>
        <a:srgbClr val="696969"/>
      </a:accent6>
      <a:hlink>
        <a:srgbClr val="008DC9"/>
      </a:hlink>
      <a:folHlink>
        <a:srgbClr val="878787"/>
      </a:folHlink>
    </a:clrScheme>
    <a:fontScheme name="Trebuchet MS">
      <a:majorFont>
        <a:latin typeface="Trebuchet MS" panose="020B0603020202020204"/>
        <a:ea typeface=""/>
        <a:cs typeface=""/>
        <a:font script="Jpan" typeface="HGｺﾞｼｯｸM"/>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SharedWithUsers xmlns="bd879b36-96f5-4c4e-979a-9eb1cd712529">
      <UserInfo>
        <DisplayName>VENTER, Wendy</DisplayName>
        <AccountId>82</AccountId>
        <AccountType/>
      </UserInfo>
      <UserInfo>
        <DisplayName>CHU, Hong Anh</DisplayName>
        <AccountId>48</AccountId>
        <AccountType/>
      </UserInfo>
      <UserInfo>
        <DisplayName>MA FAT, Doris</DisplayName>
        <AccountId>56</AccountId>
        <AccountType/>
      </UserInfo>
      <UserInfo>
        <DisplayName>ZHAO, Luhua</DisplayName>
        <AccountId>18</AccountId>
        <AccountType/>
      </UserInfo>
      <UserInfo>
        <DisplayName>BADR, Azza Mohamed</DisplayName>
        <AccountId>285</AccountId>
        <AccountType/>
      </UserInfo>
      <UserInfo>
        <DisplayName>CHATTERJI, Somnath</DisplayName>
        <AccountId>19</AccountId>
        <AccountType/>
      </UserInfo>
      <UserInfo>
        <DisplayName>FRASER, Emily Jane</DisplayName>
        <AccountId>835</AccountId>
        <AccountType/>
      </UserInfo>
      <UserInfo>
        <DisplayName>GUTIERREZ LOBOS, Benjamin</DisplayName>
        <AccountId>785</AccountId>
        <AccountType/>
      </UserInfo>
      <UserInfo>
        <DisplayName>TOMASKA, Nola</DisplayName>
        <AccountId>69</AccountId>
        <AccountType/>
      </UserInfo>
      <UserInfo>
        <DisplayName>NAIDOO, Nirmala</DisplayName>
        <AccountId>60</AccountId>
        <AccountType/>
      </UserInfo>
    </SharedWithUser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2BAB383CFE351E4980079CAB43D24491" ma:contentTypeVersion="13" ma:contentTypeDescription="Create a new document." ma:contentTypeScope="" ma:versionID="21903c200076b3ec55be68dd2bdf11fe">
  <xsd:schema xmlns:xsd="http://www.w3.org/2001/XMLSchema" xmlns:xs="http://www.w3.org/2001/XMLSchema" xmlns:p="http://schemas.microsoft.com/office/2006/metadata/properties" xmlns:ns2="1022376e-cd63-4e3a-9ae1-c617fc1c4f2c" xmlns:ns3="bd879b36-96f5-4c4e-979a-9eb1cd712529" targetNamespace="http://schemas.microsoft.com/office/2006/metadata/properties" ma:root="true" ma:fieldsID="f489635911e13f24b7b9894dba5432d9" ns2:_="" ns3:_="">
    <xsd:import namespace="1022376e-cd63-4e3a-9ae1-c617fc1c4f2c"/>
    <xsd:import namespace="bd879b36-96f5-4c4e-979a-9eb1cd712529"/>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element ref="ns3:SharedWithUsers" minOccurs="0"/>
                <xsd:element ref="ns3:SharedWithDetails" minOccurs="0"/>
                <xsd:element ref="ns2:MediaServiceAutoTags" minOccurs="0"/>
                <xsd:element ref="ns2:MediaServiceOCR" minOccurs="0"/>
                <xsd:element ref="ns2:MediaServiceGenerationTime" minOccurs="0"/>
                <xsd:element ref="ns2:MediaServiceEventHashCode" minOccurs="0"/>
                <xsd:element ref="ns2:MediaServiceLocat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022376e-cd63-4e3a-9ae1-c617fc1c4f2c"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5" nillable="true" ma:displayName="Tags" ma:internalName="MediaServiceAutoTags"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ServiceLocation" ma:index="19" nillable="true" ma:displayName="Location" ma:internalName="MediaServiceLocatio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bd879b36-96f5-4c4e-979a-9eb1cd712529" elementFormDefault="qualified">
    <xsd:import namespace="http://schemas.microsoft.com/office/2006/documentManagement/types"/>
    <xsd:import namespace="http://schemas.microsoft.com/office/infopath/2007/PartnerControls"/>
    <xsd:element name="SharedWithUsers" ma:index="13"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4"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4" ma:displayName="Content Type"/>
        <xsd:element ref="dc:title" minOccurs="0" maxOccurs="1" ma:index="3"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4F7C4A28-27A6-4D40-96DC-F28675483A58}">
  <ds:schemaRefs>
    <ds:schemaRef ds:uri="http://schemas.openxmlformats.org/package/2006/metadata/core-properties"/>
    <ds:schemaRef ds:uri="http://purl.org/dc/elements/1.1/"/>
    <ds:schemaRef ds:uri="http://schemas.microsoft.com/office/2006/metadata/properties"/>
    <ds:schemaRef ds:uri="http://schemas.microsoft.com/office/2006/documentManagement/types"/>
    <ds:schemaRef ds:uri="http://purl.org/dc/terms/"/>
    <ds:schemaRef ds:uri="bd879b36-96f5-4c4e-979a-9eb1cd712529"/>
    <ds:schemaRef ds:uri="1022376e-cd63-4e3a-9ae1-c617fc1c4f2c"/>
    <ds:schemaRef ds:uri="http://purl.org/dc/dcmitype/"/>
    <ds:schemaRef ds:uri="http://schemas.microsoft.com/office/infopath/2007/PartnerControls"/>
    <ds:schemaRef ds:uri="http://www.w3.org/XML/1998/namespace"/>
  </ds:schemaRefs>
</ds:datastoreItem>
</file>

<file path=customXml/itemProps2.xml><?xml version="1.0" encoding="utf-8"?>
<ds:datastoreItem xmlns:ds="http://schemas.openxmlformats.org/officeDocument/2006/customXml" ds:itemID="{AA779C37-014B-4ABC-AADD-17C930C33C1A}">
  <ds:schemaRefs>
    <ds:schemaRef ds:uri="http://schemas.microsoft.com/sharepoint/v3/contenttype/forms"/>
  </ds:schemaRefs>
</ds:datastoreItem>
</file>

<file path=customXml/itemProps3.xml><?xml version="1.0" encoding="utf-8"?>
<ds:datastoreItem xmlns:ds="http://schemas.openxmlformats.org/officeDocument/2006/customXml" ds:itemID="{06B3D44C-EB71-42AB-9166-97A50C655F0C}">
  <ds:schemaRefs>
    <ds:schemaRef ds:uri="1022376e-cd63-4e3a-9ae1-c617fc1c4f2c"/>
    <ds:schemaRef ds:uri="bd879b36-96f5-4c4e-979a-9eb1cd712529"/>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docProps/app.xml><?xml version="1.0" encoding="utf-8"?>
<Properties xmlns="http://schemas.openxmlformats.org/officeDocument/2006/extended-properties" xmlns:vt="http://schemas.openxmlformats.org/officeDocument/2006/docPropsVTypes">
  <Template/>
  <TotalTime>11482</TotalTime>
  <Words>2579</Words>
  <Application>Microsoft Office PowerPoint</Application>
  <PresentationFormat>Widescreen</PresentationFormat>
  <Paragraphs>483</Paragraphs>
  <Slides>24</Slides>
  <Notes>24</Notes>
  <HiddenSlides>0</HiddenSlides>
  <MMClips>0</MMClips>
  <ScaleCrop>false</ScaleCrop>
  <HeadingPairs>
    <vt:vector size="6" baseType="variant">
      <vt:variant>
        <vt:lpstr>Fonts Used</vt:lpstr>
      </vt:variant>
      <vt:variant>
        <vt:i4>6</vt:i4>
      </vt:variant>
      <vt:variant>
        <vt:lpstr>Theme</vt:lpstr>
      </vt:variant>
      <vt:variant>
        <vt:i4>2</vt:i4>
      </vt:variant>
      <vt:variant>
        <vt:lpstr>Slide Titles</vt:lpstr>
      </vt:variant>
      <vt:variant>
        <vt:i4>24</vt:i4>
      </vt:variant>
    </vt:vector>
  </HeadingPairs>
  <TitlesOfParts>
    <vt:vector size="32" baseType="lpstr">
      <vt:lpstr>Arial</vt:lpstr>
      <vt:lpstr>Calibri</vt:lpstr>
      <vt:lpstr>Calibri Light</vt:lpstr>
      <vt:lpstr>Catamaran Medium</vt:lpstr>
      <vt:lpstr>Trebuchet MS</vt:lpstr>
      <vt:lpstr>Wingdings</vt:lpstr>
      <vt:lpstr>1_Office Theme</vt:lpstr>
      <vt:lpstr>Office Theme</vt:lpstr>
      <vt:lpstr>Harmonized Health Facility Assessment (HHFA) </vt:lpstr>
      <vt:lpstr>PowerPoint Presentation</vt:lpstr>
      <vt:lpstr>Session 1:  HHFA Overview</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Thank you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Welcome to SCH</dc:title>
  <dc:creator>TOMASKA, Nola</dc:creator>
  <cp:lastModifiedBy>VENTER, Wendy</cp:lastModifiedBy>
  <cp:revision>658</cp:revision>
  <dcterms:created xsi:type="dcterms:W3CDTF">2021-03-29T07:45:20Z</dcterms:created>
  <dcterms:modified xsi:type="dcterms:W3CDTF">2022-04-29T06:13:09Z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0x0101002BAB383CFE351E4980079CAB43D24491</vt:lpwstr>
  </property>
</Properties>
</file>